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rian Kühnle" initials="AK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46" autoAdjust="0"/>
  </p:normalViewPr>
  <p:slideViewPr>
    <p:cSldViewPr>
      <p:cViewPr varScale="1">
        <p:scale>
          <a:sx n="90" d="100"/>
          <a:sy n="90" d="100"/>
        </p:scale>
        <p:origin x="-224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75103-170E-4C70-81AF-E1E0029831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853E6-8DE9-4FD5-8B70-74516990211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19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Priester: Der Herr sei mit euch. </a:t>
            </a:r>
          </a:p>
          <a:p>
            <a:r>
              <a:rPr lang="de-DE" dirty="0" smtClean="0"/>
              <a:t>Antwort: Und mit deinem Geist. </a:t>
            </a:r>
          </a:p>
          <a:p>
            <a:r>
              <a:rPr lang="de-DE" dirty="0" smtClean="0"/>
              <a:t>Priester: Erhebet die Herzen. </a:t>
            </a:r>
          </a:p>
          <a:p>
            <a:r>
              <a:rPr lang="de-DE" dirty="0" smtClean="0"/>
              <a:t>Antwort: </a:t>
            </a:r>
            <a:r>
              <a:rPr lang="de-DE" b="1" dirty="0" smtClean="0"/>
              <a:t>Wir haben sie beim Herrn. </a:t>
            </a:r>
          </a:p>
          <a:p>
            <a:r>
              <a:rPr lang="de-DE" dirty="0" smtClean="0"/>
              <a:t>Priester: Lasset uns danken dem Herrn, unserm Gott. </a:t>
            </a:r>
          </a:p>
          <a:p>
            <a:r>
              <a:rPr lang="de-DE" dirty="0" smtClean="0"/>
              <a:t>Antwort: Das ist würdig und recht.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617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Vater, erbarme dich unserer Brüder und Schwestern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die im Frieden Christi heimgegangen sind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und aller Verstorbenen, deren Glauben du allein kennst.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Lass sie dein Angesicht schauen und schenke ihnen das Leben in Fülle.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634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Wenn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unser eigener Weg zu Ende geht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nimm auch uns für immer bei dir auf 	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494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und lass uns</a:t>
            </a:r>
          </a:p>
          <a:p>
            <a:r>
              <a:rPr lang="de-DE" dirty="0" smtClean="0"/>
              <a:t>zusammen mit der seligen Jungfrau</a:t>
            </a:r>
          </a:p>
          <a:p>
            <a:r>
              <a:rPr lang="de-DE" dirty="0" smtClean="0"/>
              <a:t>und Gottesmutter </a:t>
            </a:r>
            <a:r>
              <a:rPr lang="de-DE" b="1" dirty="0" smtClean="0"/>
              <a:t>Maria</a:t>
            </a:r>
            <a:r>
              <a:rPr lang="de-DE" dirty="0" smtClean="0"/>
              <a:t>,</a:t>
            </a:r>
          </a:p>
          <a:p>
            <a:r>
              <a:rPr lang="de-DE" dirty="0" smtClean="0"/>
              <a:t>mit den Aposteln und den Märtyrern</a:t>
            </a:r>
          </a:p>
          <a:p>
            <a:r>
              <a:rPr lang="de-DE" dirty="0" smtClean="0"/>
              <a:t>und mit allen Heiligen</a:t>
            </a:r>
          </a:p>
          <a:p>
            <a:r>
              <a:rPr lang="de-DE" dirty="0" smtClean="0"/>
              <a:t>dich loben und preisen</a:t>
            </a:r>
          </a:p>
          <a:p>
            <a:r>
              <a:rPr lang="de-DE" dirty="0" smtClean="0"/>
              <a:t>durch unseren Herrn Jesus Christus.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405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Durch ihn und mit ihm und in ihm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 dir, Gott, allmächtiger Vater, in der Einheit des Heiligen Geistes alle Herrlichkeit und Ehre jetzt und in Ewigkeit. Amen. 	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8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Wir danken dir, treuer Gott und barmherziger Vater, für </a:t>
            </a:r>
            <a:r>
              <a:rPr lang="de-DE" b="1" dirty="0" smtClean="0"/>
              <a:t>deinen Sohn Jesus Christus, unseren Herrn und Erlöser.</a:t>
            </a:r>
            <a:r>
              <a:rPr lang="de-DE" dirty="0" smtClean="0"/>
              <a:t> </a:t>
            </a:r>
          </a:p>
          <a:p>
            <a:r>
              <a:rPr lang="de-DE" dirty="0" smtClean="0"/>
              <a:t>Er hatte ein Herz für die Armen und die Kranken. </a:t>
            </a:r>
          </a:p>
          <a:p>
            <a:r>
              <a:rPr lang="de-DE" dirty="0" smtClean="0"/>
              <a:t>Den Bedrängten und den Verzweifelten war er ein Bruder:</a:t>
            </a:r>
          </a:p>
          <a:p>
            <a:r>
              <a:rPr lang="de-DE" dirty="0" smtClean="0"/>
              <a:t>Sein Leben und seine Botschaft lehren uns, dass du für deine Kinder sorgst wie ein guter Vater und eine liebende Mutter.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092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Sanctuslied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080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Ja, du bist heilig, großer Gott.</a:t>
            </a:r>
          </a:p>
          <a:p>
            <a:r>
              <a:rPr lang="de-DE" b="1" dirty="0" smtClean="0"/>
              <a:t>Du liebst die Menschen und bist ihnen nahe.</a:t>
            </a:r>
          </a:p>
          <a:p>
            <a:r>
              <a:rPr lang="de-DE" dirty="0" smtClean="0"/>
              <a:t>Gepriesen sei dein Sohn, der immer mit uns auf dem Weg </a:t>
            </a:r>
            <a:r>
              <a:rPr lang="de-DE" dirty="0" smtClean="0"/>
              <a:t>ist und uns um sich versammelt zum Mahl der Liebe.</a:t>
            </a:r>
          </a:p>
          <a:p>
            <a:r>
              <a:rPr lang="de-DE" dirty="0" smtClean="0"/>
              <a:t>Wie den Jüngern (von Emmaus)</a:t>
            </a:r>
          </a:p>
          <a:p>
            <a:r>
              <a:rPr lang="de-DE" dirty="0" smtClean="0"/>
              <a:t>deutet er uns die Schrift</a:t>
            </a:r>
          </a:p>
          <a:p>
            <a:r>
              <a:rPr lang="de-DE" dirty="0" smtClean="0"/>
              <a:t>und bricht das Brot für uns.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488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bitten wir dich, gütiger Vater: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Sende deinen Heiligen Geist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über die Gaben von Brot und Wein.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 heilige sie, damit sie uns werden Leib und Blut unseres Herrn Jesus Christus. 	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538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 Abend vor seinem Leiden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nahm er beim Mahl das Brot und sagte dir Dank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brach das Brot,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reichte es seinen Jüngern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sprach:</a:t>
            </a:r>
          </a:p>
          <a:p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NEHMET UND ESSET ALLE DAVON: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 IST MEIN LEIB,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 FÜR EUCH HINGEGEBEN WIRD.</a:t>
            </a:r>
          </a:p>
          <a:p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Ebenso nahm er nach dem Mahl den Kelch,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dankte wiederum,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reichte ihn seinen Jüngern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sprach:</a:t>
            </a:r>
          </a:p>
          <a:p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NEHMET UND TRINKET ALLE DARAUS: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 IST DER KELCH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NEUEN UND EWIGEN BUNDES,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MEIN BLUT,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DAS FÜR EUCH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FÜR ALLE VERGOSSEN WIRD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ZUR VERGEBUNG DER SÜNDEN.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TUT DIES ZU MEINEM GEDÄCHTNIS.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355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Geheimnis des Glaubens: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Deinen Tod, o Herr, verkünden wir,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deine Auferstehung preisen wir,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 du kommst in Herrlichkeit.</a:t>
            </a:r>
          </a:p>
          <a:p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Darum, gütiger Vater,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feiern wir das Gedächtnis deines Sohnes, der uns erlöst hat.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Durch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sein Leiden und seinen Tod am Kreuz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hast du ihn zur Herrlichkeit der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Auferstehung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geführt und ihn erhöht zu deiner Rechten. 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 verkünden dieses Werk deiner Liebe, bis er wiederkommt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und bringen dir das Brot des Lebens und den Kelch des Segens dar.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 feiern das Opfer Christi, das er uns anvertraut hat.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hat sich für uns hingegeben und schenkt uns Anteil an seinem Leib und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Blut.</a:t>
            </a:r>
          </a:p>
          <a:p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 bitten dich: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Schau gütig auf die Gabe deiner Kirche,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gib, dass wir im Geist deiner Liebe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für immer verbunden bleiben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 ihm und untereinander.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358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Barmherziger Gott, vollende deine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Kirche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 Glauben und in der Liebe: unseren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Papst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Franziskus und unseren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Bischof </a:t>
            </a:r>
            <a:r>
              <a:rPr lang="de-D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Gebhart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alle Bischöfe,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Priester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Diakone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 das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ganze Volk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das du dir erworben hast. 	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261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Öffne unsere Augen für jede Not. </a:t>
            </a:r>
          </a:p>
          <a:p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Gib uns das rechte Wort, wenn Menschen Trost und Rat suchen. 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Hilf uns zur rechten Tat, wo Menschen uns brauchen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Lass uns denken und handeln nach dem Wort und Beispiel Christi. </a:t>
            </a:r>
            <a:endParaRPr lang="de-DE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Mache deine Kirche zu einem Ort der Wahrheit und der Freiheit,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Friedens und der Gerechtigkeit, damit die Menschen neue Hoffnung schöpfen. 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853E6-8DE9-4FD5-8B70-74516990211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345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59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48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30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29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43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5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56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099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46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90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96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FA613-D53F-42AD-8806-A53BC196CB56}" type="datetimeFigureOut">
              <a:rPr lang="de-DE" smtClean="0"/>
              <a:t>01.08.2019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D2BC-3FFF-452D-B8C1-9FDE73D210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97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717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080000"/>
            <a:ext cx="4680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 smtClean="0"/>
              <a:t>Wir </a:t>
            </a:r>
            <a:r>
              <a:rPr lang="de-DE" sz="4800" b="1" dirty="0"/>
              <a:t>denken an Menschen in Not und wie wir ihnen helfen können.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800000"/>
            <a:ext cx="471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die Verstorbenen.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800000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unseren eigenen Tod.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080000"/>
            <a:ext cx="4680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Maria, die Apostel, Märtyrer und Heiligen.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800000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den dreieinigen Gott.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388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800000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Gott.</a:t>
            </a:r>
          </a:p>
        </p:txBody>
      </p:sp>
    </p:spTree>
    <p:extLst>
      <p:ext uri="{BB962C8B-B14F-4D97-AF65-F5344CB8AC3E}">
        <p14:creationId xmlns:p14="http://schemas.microsoft.com/office/powerpoint/2010/main" val="166644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440000"/>
            <a:ext cx="4680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Jesus, seine Taten und seine Botschaft.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203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800000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Gott denkt an uns!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800000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den Heiligen Geist.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800000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das letzte Abendmahl Jesu.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800000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Jesu Tod und Auferstehung.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46" y="189000"/>
            <a:ext cx="6935909" cy="6480000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2231740" y="1800000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dirty="0"/>
              <a:t>Wir denken an die Menschen in der Kirche.</a:t>
            </a:r>
          </a:p>
        </p:txBody>
      </p:sp>
    </p:spTree>
    <p:extLst>
      <p:ext uri="{BB962C8B-B14F-4D97-AF65-F5344CB8AC3E}">
        <p14:creationId xmlns:p14="http://schemas.microsoft.com/office/powerpoint/2010/main" val="402578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Bildschirmpräsentation (4:3)</PresentationFormat>
  <Paragraphs>102</Paragraphs>
  <Slides>15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Bischöfliches Jugendamt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Adrian Kühnle</dc:creator>
  <cp:lastModifiedBy>Adrian Kühnle</cp:lastModifiedBy>
  <cp:revision>11</cp:revision>
  <dcterms:created xsi:type="dcterms:W3CDTF">2019-07-18T11:20:53Z</dcterms:created>
  <dcterms:modified xsi:type="dcterms:W3CDTF">2019-08-01T08:49:39Z</dcterms:modified>
</cp:coreProperties>
</file>