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64" r:id="rId2"/>
    <p:sldMasterId id="2147483689" r:id="rId3"/>
  </p:sldMasterIdLst>
  <p:notesMasterIdLst>
    <p:notesMasterId r:id="rId17"/>
  </p:notesMasterIdLst>
  <p:handoutMasterIdLst>
    <p:handoutMasterId r:id="rId18"/>
  </p:handoutMasterIdLst>
  <p:sldIdLst>
    <p:sldId id="263" r:id="rId4"/>
    <p:sldId id="293" r:id="rId5"/>
    <p:sldId id="298" r:id="rId6"/>
    <p:sldId id="310" r:id="rId7"/>
    <p:sldId id="309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295" r:id="rId16"/>
  </p:sldIdLst>
  <p:sldSz cx="9144000" cy="6858000" type="screen4x3"/>
  <p:notesSz cx="6669088" cy="987266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B800"/>
    <a:srgbClr val="D5FF89"/>
    <a:srgbClr val="686868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02" autoAdjust="0"/>
    <p:restoredTop sz="90286" autoAdjust="0"/>
  </p:normalViewPr>
  <p:slideViewPr>
    <p:cSldViewPr>
      <p:cViewPr varScale="1">
        <p:scale>
          <a:sx n="101" d="100"/>
          <a:sy n="101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9938" cy="49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14" tIns="45007" rIns="90014" bIns="4500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150" y="1"/>
            <a:ext cx="2889938" cy="49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14" tIns="45007" rIns="90014" bIns="450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423"/>
            <a:ext cx="2889938" cy="49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14" tIns="45007" rIns="90014" bIns="4500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150" y="9379423"/>
            <a:ext cx="2889938" cy="49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14" tIns="45007" rIns="90014" bIns="450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9DBE09-DD6E-4B75-A3A8-E53B11BFB1A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93571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9938" cy="49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14" tIns="45007" rIns="90014" bIns="4500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de-DE" altLang="de-DE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1"/>
            <a:ext cx="2889938" cy="49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14" tIns="45007" rIns="90014" bIns="4500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de-DE" altLang="de-DE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741363"/>
            <a:ext cx="4932362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689712"/>
            <a:ext cx="5335270" cy="444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14" tIns="45007" rIns="90014" bIns="450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Click to edit Master text styles</a:t>
            </a:r>
          </a:p>
          <a:p>
            <a:pPr lvl="1"/>
            <a:r>
              <a:rPr lang="de-DE" altLang="de-DE" smtClean="0"/>
              <a:t>Second level</a:t>
            </a:r>
          </a:p>
          <a:p>
            <a:pPr lvl="2"/>
            <a:r>
              <a:rPr lang="de-DE" altLang="de-DE" smtClean="0"/>
              <a:t>Third level</a:t>
            </a:r>
          </a:p>
          <a:p>
            <a:pPr lvl="3"/>
            <a:r>
              <a:rPr lang="de-DE" altLang="de-DE" smtClean="0"/>
              <a:t>Fourth level</a:t>
            </a:r>
          </a:p>
          <a:p>
            <a:pPr lvl="4"/>
            <a:r>
              <a:rPr lang="de-DE" altLang="de-DE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848"/>
            <a:ext cx="2889938" cy="49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14" tIns="45007" rIns="90014" bIns="4500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de-DE" altLang="de-DE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377848"/>
            <a:ext cx="2889938" cy="49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14" tIns="45007" rIns="90014" bIns="4500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EE39659-02B3-4860-BAAA-4739BB98E61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74488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39659-02B3-4860-BAAA-4739BB98E610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8093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39659-02B3-4860-BAAA-4739BB98E610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9777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39659-02B3-4860-BAAA-4739BB98E610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9777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39659-02B3-4860-BAAA-4739BB98E610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9777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39659-02B3-4860-BAAA-4739BB98E610}" type="slidenum">
              <a:rPr lang="de-DE" altLang="de-DE" smtClean="0">
                <a:solidFill>
                  <a:prstClr val="black"/>
                </a:solidFill>
              </a:rPr>
              <a:pPr/>
              <a:t>13</a:t>
            </a:fld>
            <a:endParaRPr lang="de-DE" alt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94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39659-02B3-4860-BAAA-4739BB98E610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9777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39659-02B3-4860-BAAA-4739BB98E610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9777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39659-02B3-4860-BAAA-4739BB98E610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9777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39659-02B3-4860-BAAA-4739BB98E610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9777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39659-02B3-4860-BAAA-4739BB98E610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9777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39659-02B3-4860-BAAA-4739BB98E610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9777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39659-02B3-4860-BAAA-4739BB98E610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9777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39659-02B3-4860-BAAA-4739BB98E610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977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emf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emf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bdkj_wus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231313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3" descr="p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5041900"/>
            <a:ext cx="1914525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95288" y="150813"/>
            <a:ext cx="6553200" cy="5667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</a:p>
        </p:txBody>
      </p:sp>
      <p:pic>
        <p:nvPicPr>
          <p:cNvPr id="98309" name="Picture 5" descr="slog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1628775"/>
            <a:ext cx="1698625" cy="104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1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95288" y="836613"/>
            <a:ext cx="4572000" cy="936625"/>
          </a:xfrm>
        </p:spPr>
        <p:txBody>
          <a:bodyPr wrap="none" lIns="0" tIns="0" rIns="0" bIns="0"/>
          <a:lstStyle>
            <a:lvl1pPr marL="0" indent="0">
              <a:lnSpc>
                <a:spcPct val="90000"/>
              </a:lnSpc>
              <a:spcBef>
                <a:spcPct val="0"/>
              </a:spcBef>
              <a:buFont typeface="BDKJ Regular" pitchFamily="50" charset="0"/>
              <a:buNone/>
              <a:defRPr>
                <a:solidFill>
                  <a:schemeClr val="bg1"/>
                </a:solidFill>
                <a:latin typeface="BDKJ Light" pitchFamily="50" charset="0"/>
              </a:defRPr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E2D265-D00E-4AC2-97E8-E354B15ADFA6}" type="datetime1">
              <a:rPr lang="de-DE" altLang="de-DE"/>
              <a:pPr/>
              <a:t>18.10.2019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DEB759-BB89-4450-9126-ECAB80B6A59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6551013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24600" y="150813"/>
            <a:ext cx="1981200" cy="57515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1000" y="150813"/>
            <a:ext cx="5791200" cy="575151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1B59F8-7976-4963-9329-E73E68CDB268}" type="datetime1">
              <a:rPr lang="de-DE" altLang="de-DE"/>
              <a:pPr/>
              <a:t>18.10.2019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0C8CA0-2995-44FF-8845-B30D37C26D8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4194807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50813"/>
            <a:ext cx="6096000" cy="5667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947738" y="2286000"/>
            <a:ext cx="3602037" cy="36163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702175" y="2286000"/>
            <a:ext cx="3603625" cy="3616325"/>
          </a:xfrm>
        </p:spPr>
        <p:txBody>
          <a:bodyPr/>
          <a:lstStyle/>
          <a:p>
            <a:r>
              <a:rPr lang="de-DE" smtClean="0"/>
              <a:t>ClipArt durch Klicken auf Symbol hinzufügen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4EFA485-A270-4D9D-A0A6-1294A1312219}" type="datetime1">
              <a:rPr lang="de-DE" altLang="de-DE"/>
              <a:pPr/>
              <a:t>18.10.2019</a:t>
            </a:fld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574675" cy="476250"/>
          </a:xfrm>
        </p:spPr>
        <p:txBody>
          <a:bodyPr/>
          <a:lstStyle>
            <a:lvl1pPr>
              <a:defRPr/>
            </a:lvl1pPr>
          </a:lstStyle>
          <a:p>
            <a:fld id="{D3D3137C-E1AF-4F4D-B009-A584CCB7E7D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2974073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bdkj_wus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231313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3" descr="p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5041900"/>
            <a:ext cx="1914525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95288" y="150813"/>
            <a:ext cx="6553200" cy="56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noProof="0" smtClean="0"/>
              <a:t>Klicken Sie, um das Titelformat zu bearbeiten</a:t>
            </a:r>
          </a:p>
        </p:txBody>
      </p:sp>
      <p:pic>
        <p:nvPicPr>
          <p:cNvPr id="77829" name="Picture 5" descr="slog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1628775"/>
            <a:ext cx="1698625" cy="104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3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95288" y="836613"/>
            <a:ext cx="4572000" cy="936625"/>
          </a:xfrm>
        </p:spPr>
        <p:txBody>
          <a:bodyPr wrap="none" lIns="0" tIns="0" rIns="0" bIns="0"/>
          <a:lstStyle>
            <a:lvl1pPr marL="0" indent="0">
              <a:lnSpc>
                <a:spcPct val="90000"/>
              </a:lnSpc>
              <a:spcBef>
                <a:spcPct val="0"/>
              </a:spcBef>
              <a:buFont typeface="BDKJ Regular" pitchFamily="50" charset="0"/>
              <a:buNone/>
              <a:defRPr sz="2600">
                <a:solidFill>
                  <a:schemeClr val="bg1"/>
                </a:solidFill>
                <a:latin typeface="BDKJ Light" pitchFamily="50" charset="0"/>
              </a:defRPr>
            </a:lvl1pPr>
          </a:lstStyle>
          <a:p>
            <a:pPr lvl="0"/>
            <a:r>
              <a:rPr lang="de-DE" altLang="de-DE" noProof="0" smtClean="0"/>
              <a:t>Klicken Sie, um das Format des Untertitelmasters zu bearbeiten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8495B2-98F1-4935-AAEA-CFA842B90676}" type="datetime1">
              <a:rPr lang="de-DE" altLang="de-DE"/>
              <a:pPr/>
              <a:t>18.10.2019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E1E190-1BF6-4A37-A777-8C63033713C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5950089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B3E5A0-E679-4D93-8C03-04CF4E680D32}" type="datetime1">
              <a:rPr lang="de-DE" altLang="de-DE"/>
              <a:pPr/>
              <a:t>18.10.2019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D74B4F-519D-47CB-A35E-090608DA1A4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4838567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47738" y="1484313"/>
            <a:ext cx="360203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02175" y="1484313"/>
            <a:ext cx="360362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8A5F1-85B6-4BEC-AEB6-01C60FFD4FDA}" type="datetime1">
              <a:rPr lang="de-DE" altLang="de-DE"/>
              <a:pPr/>
              <a:t>18.10.2019</a:t>
            </a:fld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90754F-4AA9-48FC-949C-8979D31841D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9630007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2ECC8B-2C76-4E3B-AA52-76CE596A147E}" type="datetime1">
              <a:rPr lang="de-DE" altLang="de-DE"/>
              <a:pPr/>
              <a:t>18.10.2019</a:t>
            </a:fld>
            <a:endParaRPr lang="de-DE" alt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C84342-7616-4C86-B22F-07A1486D999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1249349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480D72-30D2-4B39-B02B-67334C545800}" type="datetime1">
              <a:rPr lang="de-DE" altLang="de-DE"/>
              <a:pPr/>
              <a:t>18.10.2019</a:t>
            </a:fld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1126F9-8AB1-4841-B48E-1A5438F610B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6008792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3BB311-250A-41C5-B3F7-A262F33352E2}" type="datetime1">
              <a:rPr lang="de-DE" altLang="de-DE"/>
              <a:pPr/>
              <a:t>18.10.2019</a:t>
            </a:fld>
            <a:endParaRPr lang="de-DE" alt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612DCC-C56D-4E38-9735-A7831BD89A2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2323825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40E958-847C-4631-A2F1-60495A4459E6}" type="datetime1">
              <a:rPr lang="de-DE" altLang="de-DE"/>
              <a:pPr/>
              <a:t>18.10.2019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F4046-A7EE-43C5-96CC-D08F3F32977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4330276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38D314-FE43-4283-B23E-CAB9EA891927}" type="datetime1">
              <a:rPr lang="de-DE" altLang="de-DE"/>
              <a:pPr/>
              <a:t>18.10.2019</a:t>
            </a:fld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E985ED-47CB-4F81-B842-0BB94E5CC98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4744535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A990ED-5C17-4225-A1DE-7C37EAF32269}" type="datetime1">
              <a:rPr lang="de-DE" altLang="de-DE"/>
              <a:pPr/>
              <a:t>18.10.2019</a:t>
            </a:fld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FEFEDD-1A26-407B-9EB6-ED5C0068E77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2816917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C81B95-7E48-4AD2-B2C6-E312849DC3DF}" type="datetime1">
              <a:rPr lang="de-DE" altLang="de-DE"/>
              <a:pPr/>
              <a:t>18.10.2019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BC31BC-46CE-4902-84AF-DF3BF2C2A0E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7006053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24600" y="150813"/>
            <a:ext cx="1981200" cy="57515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1000" y="150813"/>
            <a:ext cx="5791200" cy="575151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6C2B5C-BABD-4C99-8D6A-724AED82857F}" type="datetime1">
              <a:rPr lang="de-DE" altLang="de-DE"/>
              <a:pPr/>
              <a:t>18.10.2019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B6E3D5-89F6-47F5-83C1-301F4A4C687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7006945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bdkj_wus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231313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3" descr="p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5041900"/>
            <a:ext cx="1914525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95288" y="150813"/>
            <a:ext cx="6553200" cy="5667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</a:p>
        </p:txBody>
      </p:sp>
      <p:pic>
        <p:nvPicPr>
          <p:cNvPr id="98309" name="Picture 5" descr="slog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1628775"/>
            <a:ext cx="1698625" cy="104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1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95288" y="836613"/>
            <a:ext cx="4572000" cy="936625"/>
          </a:xfrm>
        </p:spPr>
        <p:txBody>
          <a:bodyPr wrap="none" lIns="0" tIns="0" rIns="0" bIns="0"/>
          <a:lstStyle>
            <a:lvl1pPr marL="0" indent="0">
              <a:lnSpc>
                <a:spcPct val="90000"/>
              </a:lnSpc>
              <a:spcBef>
                <a:spcPct val="0"/>
              </a:spcBef>
              <a:buFont typeface="BDKJ Regular" pitchFamily="50" charset="0"/>
              <a:buNone/>
              <a:defRPr>
                <a:solidFill>
                  <a:schemeClr val="bg1"/>
                </a:solidFill>
                <a:latin typeface="BDKJ Light" pitchFamily="50" charset="0"/>
              </a:defRPr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47188737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40E958-847C-4631-A2F1-60495A4459E6}" type="datetime1">
              <a:rPr lang="de-DE" altLang="de-DE">
                <a:solidFill>
                  <a:srgbClr val="000000"/>
                </a:solidFill>
              </a:rPr>
              <a:pPr/>
              <a:t>18.10.2019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F4046-A7EE-43C5-96CC-D08F3F329774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2442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88DFC1-8FAF-4F89-ADCD-DAD7C20F3D84}" type="datetime1">
              <a:rPr lang="de-DE" altLang="de-DE">
                <a:solidFill>
                  <a:srgbClr val="000000"/>
                </a:solidFill>
              </a:rPr>
              <a:pPr/>
              <a:t>18.10.2019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0AC70B-F8D7-4307-9F8E-77526481AF75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5303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47738" y="2286000"/>
            <a:ext cx="3602037" cy="3616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02175" y="2286000"/>
            <a:ext cx="3603625" cy="3616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DC5576-5043-489E-89D5-A73398A65B87}" type="datetime1">
              <a:rPr lang="de-DE" altLang="de-DE">
                <a:solidFill>
                  <a:srgbClr val="000000"/>
                </a:solidFill>
              </a:rPr>
              <a:pPr/>
              <a:t>18.10.2019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2009C9-A229-466C-B9AF-2A415CD571C1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3125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A294F9-41E5-4DAB-879B-C84DC04CBEF4}" type="datetime1">
              <a:rPr lang="de-DE" altLang="de-DE">
                <a:solidFill>
                  <a:srgbClr val="000000"/>
                </a:solidFill>
              </a:rPr>
              <a:pPr/>
              <a:t>18.10.2019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0032CD-CF8D-4A6C-9AF3-0A298877F5DB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1033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4191FE-DA07-48B9-B479-02F84EACDA62}" type="datetime1">
              <a:rPr lang="de-DE" altLang="de-DE">
                <a:solidFill>
                  <a:srgbClr val="000000"/>
                </a:solidFill>
              </a:rPr>
              <a:pPr/>
              <a:t>18.10.2019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5E5A38-E8E4-476C-8005-95A7D0DECE08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92809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88DFC1-8FAF-4F89-ADCD-DAD7C20F3D84}" type="datetime1">
              <a:rPr lang="de-DE" altLang="de-DE"/>
              <a:pPr/>
              <a:t>18.10.2019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0AC70B-F8D7-4307-9F8E-77526481AF7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90474311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623D33-C6BE-48DB-9640-F7C3289268F9}" type="datetime1">
              <a:rPr lang="de-DE" altLang="de-DE">
                <a:solidFill>
                  <a:srgbClr val="000000"/>
                </a:solidFill>
              </a:rPr>
              <a:pPr/>
              <a:t>18.10.2019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C6A71A-DF4E-4EAB-AE32-F54FB450C864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0825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B155EC-E239-46D4-BC4B-681141DF6D3F}" type="datetime1">
              <a:rPr lang="de-DE" altLang="de-DE">
                <a:solidFill>
                  <a:srgbClr val="000000"/>
                </a:solidFill>
              </a:rPr>
              <a:pPr/>
              <a:t>18.10.2019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476F98-E45F-4B61-9D9D-21CD2BA3EF6D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9611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79AEEF-2E90-48D7-86AA-A15E864170F6}" type="datetime1">
              <a:rPr lang="de-DE" altLang="de-DE">
                <a:solidFill>
                  <a:srgbClr val="000000"/>
                </a:solidFill>
              </a:rPr>
              <a:pPr/>
              <a:t>18.10.2019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3090E5-049C-4DDF-A936-CAB7EFE44594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1583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E2D265-D00E-4AC2-97E8-E354B15ADFA6}" type="datetime1">
              <a:rPr lang="de-DE" altLang="de-DE">
                <a:solidFill>
                  <a:srgbClr val="000000"/>
                </a:solidFill>
              </a:rPr>
              <a:pPr/>
              <a:t>18.10.2019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DEB759-BB89-4450-9126-ECAB80B6A59F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15694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24600" y="150813"/>
            <a:ext cx="1981200" cy="57515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1000" y="150813"/>
            <a:ext cx="5791200" cy="575151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1B59F8-7976-4963-9329-E73E68CDB268}" type="datetime1">
              <a:rPr lang="de-DE" altLang="de-DE">
                <a:solidFill>
                  <a:srgbClr val="000000"/>
                </a:solidFill>
              </a:rPr>
              <a:pPr/>
              <a:t>18.10.2019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0C8CA0-2995-44FF-8845-B30D37C26D8D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8743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50813"/>
            <a:ext cx="6096000" cy="5667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947738" y="2286000"/>
            <a:ext cx="3602037" cy="36163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702175" y="2286000"/>
            <a:ext cx="3603625" cy="3616325"/>
          </a:xfrm>
        </p:spPr>
        <p:txBody>
          <a:bodyPr/>
          <a:lstStyle/>
          <a:p>
            <a:r>
              <a:rPr lang="de-DE" smtClean="0"/>
              <a:t>ClipArt durch Klicken auf Symbol hinzufügen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4EFA485-A270-4D9D-A0A6-1294A1312219}" type="datetime1">
              <a:rPr lang="de-DE" altLang="de-DE">
                <a:solidFill>
                  <a:srgbClr val="000000"/>
                </a:solidFill>
              </a:rPr>
              <a:pPr/>
              <a:t>18.10.2019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574675" cy="476250"/>
          </a:xfrm>
        </p:spPr>
        <p:txBody>
          <a:bodyPr/>
          <a:lstStyle>
            <a:lvl1pPr>
              <a:defRPr/>
            </a:lvl1pPr>
          </a:lstStyle>
          <a:p>
            <a:fld id="{D3D3137C-E1AF-4F4D-B009-A584CCB7E7D0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1450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47738" y="2286000"/>
            <a:ext cx="3602037" cy="3616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02175" y="2286000"/>
            <a:ext cx="3603625" cy="3616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DC5576-5043-489E-89D5-A73398A65B87}" type="datetime1">
              <a:rPr lang="de-DE" altLang="de-DE"/>
              <a:pPr/>
              <a:t>18.10.2019</a:t>
            </a:fld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2009C9-A229-466C-B9AF-2A415CD571C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4665503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A294F9-41E5-4DAB-879B-C84DC04CBEF4}" type="datetime1">
              <a:rPr lang="de-DE" altLang="de-DE"/>
              <a:pPr/>
              <a:t>18.10.2019</a:t>
            </a:fld>
            <a:endParaRPr lang="de-DE" alt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0032CD-CF8D-4A6C-9AF3-0A298877F5D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5921061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4191FE-DA07-48B9-B479-02F84EACDA62}" type="datetime1">
              <a:rPr lang="de-DE" altLang="de-DE"/>
              <a:pPr/>
              <a:t>18.10.2019</a:t>
            </a:fld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5E5A38-E8E4-476C-8005-95A7D0DECE0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7565529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623D33-C6BE-48DB-9640-F7C3289268F9}" type="datetime1">
              <a:rPr lang="de-DE" altLang="de-DE"/>
              <a:pPr/>
              <a:t>18.10.2019</a:t>
            </a:fld>
            <a:endParaRPr lang="de-DE" alt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C6A71A-DF4E-4EAB-AE32-F54FB450C86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714361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B155EC-E239-46D4-BC4B-681141DF6D3F}" type="datetime1">
              <a:rPr lang="de-DE" altLang="de-DE"/>
              <a:pPr/>
              <a:t>18.10.2019</a:t>
            </a:fld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476F98-E45F-4B61-9D9D-21CD2BA3EF6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4557281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79AEEF-2E90-48D7-86AA-A15E864170F6}" type="datetime1">
              <a:rPr lang="de-DE" altLang="de-DE"/>
              <a:pPr/>
              <a:t>18.10.2019</a:t>
            </a:fld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3090E5-049C-4DDF-A936-CAB7EFE4459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7091714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bdkj_wusch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231313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0813"/>
            <a:ext cx="60960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2286000"/>
            <a:ext cx="7358062" cy="361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BDKJ Light" pitchFamily="50" charset="0"/>
              </a:defRPr>
            </a:lvl1pPr>
          </a:lstStyle>
          <a:p>
            <a:fld id="{03C80962-1BC8-4B71-9530-BF7646960317}" type="datetime1">
              <a:rPr lang="de-DE" altLang="de-DE"/>
              <a:pPr/>
              <a:t>18.10.2019</a:t>
            </a:fld>
            <a:endParaRPr lang="de-DE" altLang="de-DE"/>
          </a:p>
        </p:txBody>
      </p:sp>
      <p:pic>
        <p:nvPicPr>
          <p:cNvPr id="97286" name="Picture 6" descr="pp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5041900"/>
            <a:ext cx="1914525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248400"/>
            <a:ext cx="5746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BDKJ Light" pitchFamily="50" charset="0"/>
              </a:defRPr>
            </a:lvl1pPr>
          </a:lstStyle>
          <a:p>
            <a:fld id="{7CC4CC0C-F7C2-4768-A73E-3ED5D2FBB7AD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88" r:id="rId12"/>
  </p:sldLayoutIdLst>
  <p:transition>
    <p:fade/>
  </p:transition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BDKJ Bold" pitchFamily="50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BDKJ Bold" pitchFamily="50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BDKJ Bold" pitchFamily="50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BDKJ Bold" pitchFamily="50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BDKJ Bold" pitchFamily="50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BDKJ Bold" pitchFamily="50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BDKJ Bold" pitchFamily="50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BDKJ Bold" pitchFamily="50" charset="0"/>
          <a:cs typeface="Arial" charset="0"/>
        </a:defRPr>
      </a:lvl9pPr>
    </p:titleStyle>
    <p:bodyStyle>
      <a:lvl1pPr marL="287338" indent="-287338" algn="l" rtl="0" eaLnBrk="1" fontAlgn="base" hangingPunct="1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293688" algn="l" rtl="0" eaLnBrk="1" fontAlgn="base" hangingPunct="1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cs typeface="+mn-cs"/>
        </a:defRPr>
      </a:lvl2pPr>
      <a:lvl3pPr marL="877888" indent="-293688" algn="l" rtl="0" eaLnBrk="1" fontAlgn="base" hangingPunct="1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cs typeface="+mn-cs"/>
        </a:defRPr>
      </a:lvl3pPr>
      <a:lvl4pPr marL="1182688" indent="-303213" algn="l" rtl="0" eaLnBrk="1" fontAlgn="base" hangingPunct="1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cs typeface="+mn-cs"/>
        </a:defRPr>
      </a:lvl4pPr>
      <a:lvl5pPr marL="1485900" indent="-301625" algn="l" rtl="0" eaLnBrk="1" fontAlgn="base" hangingPunct="1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cs typeface="+mn-cs"/>
        </a:defRPr>
      </a:lvl5pPr>
      <a:lvl6pPr marL="1943100" indent="-301625" algn="l" rtl="0" eaLnBrk="1" fontAlgn="base" hangingPunct="1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cs typeface="+mn-cs"/>
        </a:defRPr>
      </a:lvl6pPr>
      <a:lvl7pPr marL="2400300" indent="-301625" algn="l" rtl="0" eaLnBrk="1" fontAlgn="base" hangingPunct="1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cs typeface="+mn-cs"/>
        </a:defRPr>
      </a:lvl7pPr>
      <a:lvl8pPr marL="2857500" indent="-301625" algn="l" rtl="0" eaLnBrk="1" fontAlgn="base" hangingPunct="1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cs typeface="+mn-cs"/>
        </a:defRPr>
      </a:lvl8pPr>
      <a:lvl9pPr marL="3314700" indent="-301625" algn="l" rtl="0" eaLnBrk="1" fontAlgn="base" hangingPunct="1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0813"/>
            <a:ext cx="60960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1484313"/>
            <a:ext cx="7358062" cy="441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BDKJ Light" pitchFamily="50" charset="0"/>
              </a:defRPr>
            </a:lvl1pPr>
          </a:lstStyle>
          <a:p>
            <a:fld id="{479849B2-DCCA-4E0B-9C60-955E69A8E126}" type="datetime1">
              <a:rPr lang="de-DE" altLang="de-DE"/>
              <a:pPr/>
              <a:t>18.10.2019</a:t>
            </a:fld>
            <a:endParaRPr lang="de-DE" altLang="de-DE"/>
          </a:p>
        </p:txBody>
      </p:sp>
      <p:pic>
        <p:nvPicPr>
          <p:cNvPr id="76806" name="Picture 6" descr="pp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5041900"/>
            <a:ext cx="1914525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248400"/>
            <a:ext cx="5746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BDKJ Light" pitchFamily="50" charset="0"/>
              </a:defRPr>
            </a:lvl1pPr>
          </a:lstStyle>
          <a:p>
            <a:fld id="{6CE3AED9-5F21-4128-9976-BB5C502148A2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77B800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77B800"/>
          </a:solidFill>
          <a:latin typeface="BDKJ Bold" pitchFamily="50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77B800"/>
          </a:solidFill>
          <a:latin typeface="BDKJ Bold" pitchFamily="50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77B800"/>
          </a:solidFill>
          <a:latin typeface="BDKJ Bold" pitchFamily="50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77B800"/>
          </a:solidFill>
          <a:latin typeface="BDKJ Bold" pitchFamily="50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77B800"/>
          </a:solidFill>
          <a:latin typeface="BDKJ Bold" pitchFamily="50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77B800"/>
          </a:solidFill>
          <a:latin typeface="BDKJ Bold" pitchFamily="50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77B800"/>
          </a:solidFill>
          <a:latin typeface="BDKJ Bold" pitchFamily="50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77B800"/>
          </a:solidFill>
          <a:latin typeface="BDKJ Bold" pitchFamily="50" charset="0"/>
          <a:cs typeface="Arial" charset="0"/>
        </a:defRPr>
      </a:lvl9pPr>
    </p:titleStyle>
    <p:bodyStyle>
      <a:lvl1pPr marL="287338" indent="-287338" algn="l" rtl="0" fontAlgn="base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293688" algn="l" rtl="0" fontAlgn="base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cs typeface="+mn-cs"/>
        </a:defRPr>
      </a:lvl2pPr>
      <a:lvl3pPr marL="877888" indent="-293688" algn="l" rtl="0" fontAlgn="base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cs typeface="+mn-cs"/>
        </a:defRPr>
      </a:lvl3pPr>
      <a:lvl4pPr marL="1182688" indent="-303213" algn="l" rtl="0" fontAlgn="base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cs typeface="+mn-cs"/>
        </a:defRPr>
      </a:lvl4pPr>
      <a:lvl5pPr marL="1485900" indent="-301625" algn="l" rtl="0" fontAlgn="base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cs typeface="+mn-cs"/>
        </a:defRPr>
      </a:lvl5pPr>
      <a:lvl6pPr marL="1943100" indent="-301625" algn="l" rtl="0" fontAlgn="base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cs typeface="+mn-cs"/>
        </a:defRPr>
      </a:lvl6pPr>
      <a:lvl7pPr marL="2400300" indent="-301625" algn="l" rtl="0" fontAlgn="base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cs typeface="+mn-cs"/>
        </a:defRPr>
      </a:lvl7pPr>
      <a:lvl8pPr marL="2857500" indent="-301625" algn="l" rtl="0" fontAlgn="base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cs typeface="+mn-cs"/>
        </a:defRPr>
      </a:lvl8pPr>
      <a:lvl9pPr marL="3314700" indent="-301625" algn="l" rtl="0" fontAlgn="base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bdkj_wusch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231313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0813"/>
            <a:ext cx="60960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2286000"/>
            <a:ext cx="7358062" cy="361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BDKJ Light" pitchFamily="50" charset="0"/>
              </a:defRPr>
            </a:lvl1pPr>
          </a:lstStyle>
          <a:p>
            <a:fld id="{03C80962-1BC8-4B71-9530-BF7646960317}" type="datetime1">
              <a:rPr lang="de-DE" altLang="de-DE">
                <a:solidFill>
                  <a:srgbClr val="000000"/>
                </a:solidFill>
              </a:rPr>
              <a:pPr/>
              <a:t>18.10.2019</a:t>
            </a:fld>
            <a:endParaRPr lang="de-DE" altLang="de-DE">
              <a:solidFill>
                <a:srgbClr val="000000"/>
              </a:solidFill>
            </a:endParaRPr>
          </a:p>
        </p:txBody>
      </p:sp>
      <p:pic>
        <p:nvPicPr>
          <p:cNvPr id="97286" name="Picture 6" descr="pp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5041900"/>
            <a:ext cx="1914525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248400"/>
            <a:ext cx="5746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BDKJ Light" pitchFamily="50" charset="0"/>
              </a:defRPr>
            </a:lvl1pPr>
          </a:lstStyle>
          <a:p>
            <a:fld id="{7CC4CC0C-F7C2-4768-A73E-3ED5D2FBB7AD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8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ransition>
    <p:fade/>
  </p:transition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BDKJ Bold" pitchFamily="50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BDKJ Bold" pitchFamily="50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BDKJ Bold" pitchFamily="50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BDKJ Bold" pitchFamily="50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BDKJ Bold" pitchFamily="50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BDKJ Bold" pitchFamily="50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BDKJ Bold" pitchFamily="50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BDKJ Bold" pitchFamily="50" charset="0"/>
          <a:cs typeface="Arial" charset="0"/>
        </a:defRPr>
      </a:lvl9pPr>
    </p:titleStyle>
    <p:bodyStyle>
      <a:lvl1pPr marL="287338" indent="-287338" algn="l" rtl="0" eaLnBrk="1" fontAlgn="base" hangingPunct="1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293688" algn="l" rtl="0" eaLnBrk="1" fontAlgn="base" hangingPunct="1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cs typeface="+mn-cs"/>
        </a:defRPr>
      </a:lvl2pPr>
      <a:lvl3pPr marL="877888" indent="-293688" algn="l" rtl="0" eaLnBrk="1" fontAlgn="base" hangingPunct="1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cs typeface="+mn-cs"/>
        </a:defRPr>
      </a:lvl3pPr>
      <a:lvl4pPr marL="1182688" indent="-303213" algn="l" rtl="0" eaLnBrk="1" fontAlgn="base" hangingPunct="1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cs typeface="+mn-cs"/>
        </a:defRPr>
      </a:lvl4pPr>
      <a:lvl5pPr marL="1485900" indent="-301625" algn="l" rtl="0" eaLnBrk="1" fontAlgn="base" hangingPunct="1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cs typeface="+mn-cs"/>
        </a:defRPr>
      </a:lvl5pPr>
      <a:lvl6pPr marL="1943100" indent="-301625" algn="l" rtl="0" eaLnBrk="1" fontAlgn="base" hangingPunct="1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cs typeface="+mn-cs"/>
        </a:defRPr>
      </a:lvl6pPr>
      <a:lvl7pPr marL="2400300" indent="-301625" algn="l" rtl="0" eaLnBrk="1" fontAlgn="base" hangingPunct="1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cs typeface="+mn-cs"/>
        </a:defRPr>
      </a:lvl7pPr>
      <a:lvl8pPr marL="2857500" indent="-301625" algn="l" rtl="0" eaLnBrk="1" fontAlgn="base" hangingPunct="1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cs typeface="+mn-cs"/>
        </a:defRPr>
      </a:lvl8pPr>
      <a:lvl9pPr marL="3314700" indent="-301625" algn="l" rtl="0" eaLnBrk="1" fontAlgn="base" hangingPunct="1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bdkj.info/jahrderjugen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altLang="de-DE" sz="6000" b="1" dirty="0" smtClean="0"/>
              <a:t>Jahr der Jugend 2018/19</a:t>
            </a:r>
            <a:endParaRPr lang="de-DE" altLang="de-DE" sz="6000" b="1" dirty="0"/>
          </a:p>
        </p:txBody>
      </p:sp>
      <p:sp>
        <p:nvSpPr>
          <p:cNvPr id="65539" name="Rectangle 1027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e-DE" altLang="de-DE" sz="3200" dirty="0" smtClean="0">
                <a:latin typeface="BDKJ Regular" pitchFamily="50" charset="0"/>
              </a:rPr>
              <a:t>Junge Menschen sind Gegenwart und </a:t>
            </a:r>
          </a:p>
          <a:p>
            <a:r>
              <a:rPr lang="de-DE" altLang="de-DE" sz="3200" dirty="0" smtClean="0">
                <a:latin typeface="BDKJ Regular" pitchFamily="50" charset="0"/>
              </a:rPr>
              <a:t>Zukunft unserer Kirche!</a:t>
            </a:r>
            <a:endParaRPr lang="de-DE" altLang="de-DE" sz="3200" dirty="0">
              <a:latin typeface="BDKJ Regular" pitchFamily="50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 sz="5400" b="1" dirty="0"/>
              <a:t>Jahr der Jugend 2018/19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sz="4000" dirty="0" smtClean="0">
                <a:latin typeface="BDKJ Light" pitchFamily="50" charset="0"/>
              </a:rPr>
              <a:t>Schule</a:t>
            </a:r>
            <a:endParaRPr lang="de-DE" altLang="de-DE" sz="4000" dirty="0">
              <a:latin typeface="BDKJ Light" pitchFamily="50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971600" y="2348880"/>
            <a:ext cx="7334200" cy="361632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latin typeface="BDKJ Light" pitchFamily="50" charset="0"/>
                <a:ea typeface="Calibri"/>
                <a:cs typeface="Times New Roman"/>
              </a:rPr>
              <a:t>Sonstige Ergebnisse: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>
                <a:solidFill>
                  <a:schemeClr val="accent1"/>
                </a:solidFill>
                <a:latin typeface="BDKJ Light" pitchFamily="50" charset="0"/>
                <a:ea typeface="Calibri"/>
                <a:cs typeface="Times New Roman"/>
              </a:rPr>
              <a:t> </a:t>
            </a:r>
            <a:r>
              <a:rPr lang="de-DE" dirty="0" smtClean="0">
                <a:latin typeface="BDKJ Light" pitchFamily="50" charset="0"/>
                <a:ea typeface="Calibri"/>
                <a:cs typeface="Times New Roman"/>
              </a:rPr>
              <a:t>Bei </a:t>
            </a:r>
            <a:r>
              <a:rPr lang="de-DE" dirty="0">
                <a:latin typeface="BDKJ Light" pitchFamily="50" charset="0"/>
                <a:ea typeface="Calibri"/>
                <a:cs typeface="Times New Roman"/>
              </a:rPr>
              <a:t>den anstehenden schulpastoralen Weiterentwicklungen in den Bereichen Ganztagsbildung und Tagen der Orientierung übernimmt das Bischöfliche Jugendamt eine </a:t>
            </a:r>
            <a:r>
              <a:rPr lang="de-DE" dirty="0" smtClean="0">
                <a:latin typeface="BDKJ Light" pitchFamily="50" charset="0"/>
                <a:ea typeface="Calibri"/>
                <a:cs typeface="Times New Roman"/>
              </a:rPr>
              <a:t>federführende Rolle.</a:t>
            </a:r>
            <a:endParaRPr lang="de-DE" dirty="0" smtClean="0">
              <a:solidFill>
                <a:schemeClr val="accent1"/>
              </a:solidFill>
              <a:latin typeface="BDKJ Light" pitchFamily="50" charset="0"/>
              <a:ea typeface="Calibri"/>
              <a:cs typeface="Times New Roman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D973-3987-44E6-998D-B45631BEF452}" type="datetime1">
              <a:rPr lang="de-DE" altLang="de-DE"/>
              <a:pPr/>
              <a:t>18.10.2019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24FFF-3C9F-458B-861D-455102DEB3E1}" type="slidenum">
              <a:rPr lang="de-DE" altLang="de-DE"/>
              <a:pPr/>
              <a:t>10</a:t>
            </a:fld>
            <a:endParaRPr lang="de-DE" alt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40" y="476672"/>
            <a:ext cx="1240586" cy="123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532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 sz="5400" b="1" dirty="0"/>
              <a:t>Jahr der Jugend 2018/19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sz="4000" dirty="0" smtClean="0">
                <a:latin typeface="BDKJ Light" pitchFamily="50" charset="0"/>
              </a:rPr>
              <a:t>Vereinbarungen Digital</a:t>
            </a:r>
            <a:endParaRPr lang="de-DE" altLang="de-DE" sz="4000" dirty="0">
              <a:latin typeface="BDKJ Light" pitchFamily="50" charset="0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BDKJ Light" pitchFamily="50" charset="0"/>
              </a:rPr>
              <a:t>Der </a:t>
            </a:r>
            <a:r>
              <a:rPr lang="de-DE" dirty="0" smtClean="0">
                <a:latin typeface="BDKJ Light" pitchFamily="50" charset="0"/>
              </a:rPr>
              <a:t>AK </a:t>
            </a:r>
            <a:r>
              <a:rPr lang="de-DE" dirty="0">
                <a:latin typeface="BDKJ Light" pitchFamily="50" charset="0"/>
              </a:rPr>
              <a:t>Digitalisierung des </a:t>
            </a:r>
            <a:r>
              <a:rPr lang="de-DE" dirty="0" smtClean="0">
                <a:latin typeface="BDKJ Light" pitchFamily="50" charset="0"/>
              </a:rPr>
              <a:t>BDKJ und das Bischöfliche Ordinariat suchen </a:t>
            </a:r>
            <a:r>
              <a:rPr lang="de-DE" dirty="0">
                <a:latin typeface="BDKJ Light" pitchFamily="50" charset="0"/>
              </a:rPr>
              <a:t>gemeinsam nach praktikablen Lösungen für die </a:t>
            </a:r>
            <a:r>
              <a:rPr lang="de-DE" dirty="0" smtClean="0">
                <a:latin typeface="BDKJ Light" pitchFamily="50" charset="0"/>
              </a:rPr>
              <a:t>Jugendarbeit.</a:t>
            </a:r>
            <a:endParaRPr lang="de-DE" sz="2000" dirty="0">
              <a:latin typeface="BDKJ Light" pitchFamily="50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dirty="0">
                <a:solidFill>
                  <a:schemeClr val="accent1"/>
                </a:solidFill>
                <a:latin typeface="BDKJ Light" pitchFamily="50" charset="0"/>
                <a:ea typeface="Calibri"/>
                <a:cs typeface="Times New Roman"/>
              </a:rPr>
              <a:t> </a:t>
            </a:r>
            <a:r>
              <a:rPr lang="de-DE" dirty="0" smtClean="0">
                <a:latin typeface="BDKJ Light" pitchFamily="50" charset="0"/>
                <a:ea typeface="Calibri"/>
                <a:cs typeface="Times New Roman"/>
              </a:rPr>
              <a:t>Erste Treffen und Absprachen mit der IT-Abteilung haben stattgefunden.</a:t>
            </a:r>
            <a:endParaRPr lang="de-DE" sz="2700" dirty="0">
              <a:latin typeface="BDKJ Light" pitchFamily="50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D973-3987-44E6-998D-B45631BEF452}" type="datetime1">
              <a:rPr lang="de-DE" altLang="de-DE"/>
              <a:pPr/>
              <a:t>18.10.2019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24FFF-3C9F-458B-861D-455102DEB3E1}" type="slidenum">
              <a:rPr lang="de-DE" altLang="de-DE"/>
              <a:pPr/>
              <a:t>11</a:t>
            </a:fld>
            <a:endParaRPr lang="de-DE" alt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40" y="476672"/>
            <a:ext cx="1240586" cy="123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511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 sz="5400" b="1" dirty="0"/>
              <a:t>Jahr der Jugend 2018/19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sz="4000" dirty="0" smtClean="0">
                <a:latin typeface="BDKJ Light" pitchFamily="50" charset="0"/>
              </a:rPr>
              <a:t>Vielfalt und Sexualität</a:t>
            </a:r>
            <a:endParaRPr lang="de-DE" altLang="de-DE" sz="4000" dirty="0">
              <a:latin typeface="BDKJ Light" pitchFamily="50" charset="0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latin typeface="BDKJ Light" pitchFamily="50" charset="0"/>
              </a:rPr>
              <a:t>Weitere Schritte:</a:t>
            </a:r>
            <a:endParaRPr lang="de-DE" dirty="0">
              <a:latin typeface="BDKJ Light" pitchFamily="50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dirty="0">
                <a:solidFill>
                  <a:srgbClr val="77B800"/>
                </a:solidFill>
                <a:latin typeface="BDKJ Light" pitchFamily="50" charset="0"/>
              </a:rPr>
              <a:t> </a:t>
            </a:r>
            <a:r>
              <a:rPr lang="de-DE" dirty="0" smtClean="0">
                <a:latin typeface="BDKJ Light" pitchFamily="50" charset="0"/>
              </a:rPr>
              <a:t>Jahresthema 2019/20 ist Geschlechtervielfalt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>
                <a:solidFill>
                  <a:srgbClr val="77B800"/>
                </a:solidFill>
                <a:latin typeface="BDKJ Light" pitchFamily="50" charset="0"/>
              </a:rPr>
              <a:t> </a:t>
            </a:r>
            <a:r>
              <a:rPr lang="de-DE" dirty="0" smtClean="0">
                <a:latin typeface="BDKJ Light" pitchFamily="50" charset="0"/>
              </a:rPr>
              <a:t>Inhaltliche Weiterarbeit auf der BDKJ </a:t>
            </a:r>
            <a:r>
              <a:rPr lang="de-DE" dirty="0" err="1" smtClean="0">
                <a:latin typeface="BDKJ Light" pitchFamily="50" charset="0"/>
              </a:rPr>
              <a:t>DiV</a:t>
            </a:r>
            <a:r>
              <a:rPr lang="de-DE" dirty="0" smtClean="0">
                <a:latin typeface="BDKJ Light" pitchFamily="50" charset="0"/>
              </a:rPr>
              <a:t> im Herbst    2019 und der </a:t>
            </a:r>
            <a:r>
              <a:rPr lang="de-DE" dirty="0" err="1" smtClean="0">
                <a:latin typeface="BDKJ Light" pitchFamily="50" charset="0"/>
              </a:rPr>
              <a:t>Juseta</a:t>
            </a:r>
            <a:r>
              <a:rPr lang="de-DE" dirty="0" smtClean="0">
                <a:latin typeface="BDKJ Light" pitchFamily="50" charset="0"/>
              </a:rPr>
              <a:t> 2020</a:t>
            </a:r>
          </a:p>
          <a:p>
            <a:pPr>
              <a:buFont typeface="Wingdings" pitchFamily="2" charset="2"/>
              <a:buChar char="Ø"/>
            </a:pPr>
            <a:r>
              <a:rPr lang="de-DE" dirty="0">
                <a:solidFill>
                  <a:srgbClr val="77B800"/>
                </a:solidFill>
                <a:latin typeface="BDKJ Light" pitchFamily="50" charset="0"/>
              </a:rPr>
              <a:t> </a:t>
            </a:r>
            <a:r>
              <a:rPr lang="de-DE" dirty="0" smtClean="0">
                <a:latin typeface="BDKJ Light" pitchFamily="50" charset="0"/>
              </a:rPr>
              <a:t>AK </a:t>
            </a:r>
            <a:r>
              <a:rPr lang="de-DE" dirty="0" err="1" smtClean="0">
                <a:latin typeface="BDKJ Light" pitchFamily="50" charset="0"/>
              </a:rPr>
              <a:t>Kipo</a:t>
            </a:r>
            <a:r>
              <a:rPr lang="de-DE" dirty="0" smtClean="0">
                <a:latin typeface="BDKJ Light" pitchFamily="50" charset="0"/>
              </a:rPr>
              <a:t> entwirft ein Positionspapier</a:t>
            </a:r>
          </a:p>
          <a:p>
            <a:pPr>
              <a:buFont typeface="Wingdings" pitchFamily="2" charset="2"/>
              <a:buChar char="Ø"/>
            </a:pPr>
            <a:endParaRPr lang="de-DE" dirty="0" smtClean="0">
              <a:latin typeface="BDKJ Light" pitchFamily="50" charset="0"/>
            </a:endParaRPr>
          </a:p>
          <a:p>
            <a:pPr>
              <a:buFont typeface="Wingdings" pitchFamily="2" charset="2"/>
              <a:buChar char="Ø"/>
            </a:pPr>
            <a:endParaRPr lang="de-DE" dirty="0" smtClean="0">
              <a:latin typeface="BDKJ Light" pitchFamily="50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D973-3987-44E6-998D-B45631BEF452}" type="datetime1">
              <a:rPr lang="de-DE" altLang="de-DE"/>
              <a:pPr/>
              <a:t>18.10.2019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24FFF-3C9F-458B-861D-455102DEB3E1}" type="slidenum">
              <a:rPr lang="de-DE" altLang="de-DE"/>
              <a:pPr/>
              <a:t>12</a:t>
            </a:fld>
            <a:endParaRPr lang="de-DE" alt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40" y="476672"/>
            <a:ext cx="1240586" cy="123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482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 sz="6100" b="1" dirty="0"/>
              <a:t>Jahr der Jugend 2018/19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sz="2700" dirty="0" smtClean="0">
                <a:latin typeface="BDKJ Light" pitchFamily="50" charset="0"/>
              </a:rPr>
              <a:t/>
            </a:r>
            <a:br>
              <a:rPr lang="de-DE" altLang="de-DE" sz="2700" dirty="0" smtClean="0">
                <a:latin typeface="BDKJ Light" pitchFamily="50" charset="0"/>
              </a:rPr>
            </a:br>
            <a:endParaRPr lang="de-DE" altLang="de-DE" sz="2700" dirty="0">
              <a:latin typeface="BDKJ Light" pitchFamily="50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27584" y="2286000"/>
            <a:ext cx="4680520" cy="3616325"/>
          </a:xfrm>
        </p:spPr>
        <p:txBody>
          <a:bodyPr/>
          <a:lstStyle/>
          <a:p>
            <a:pPr marL="0" lvl="0" indent="0" algn="ctr">
              <a:buNone/>
            </a:pPr>
            <a:endParaRPr lang="de-DE" altLang="de-DE" sz="2400" dirty="0" smtClean="0"/>
          </a:p>
          <a:p>
            <a:pPr marL="0" lvl="0" indent="0" algn="ctr">
              <a:buNone/>
            </a:pPr>
            <a:endParaRPr lang="de-DE" altLang="de-DE" sz="2400" dirty="0"/>
          </a:p>
          <a:p>
            <a:pPr marL="0" lvl="0" indent="0" algn="ctr">
              <a:buNone/>
            </a:pPr>
            <a:endParaRPr lang="de-DE" altLang="de-DE" sz="2400" dirty="0" smtClean="0"/>
          </a:p>
          <a:p>
            <a:pPr marL="0" lvl="0" indent="0" algn="ctr">
              <a:buNone/>
            </a:pPr>
            <a:r>
              <a:rPr lang="de-DE" altLang="de-DE" sz="2400" dirty="0" smtClean="0"/>
              <a:t>weitere Informationen unter:</a:t>
            </a:r>
          </a:p>
          <a:p>
            <a:pPr marL="0" lvl="0" indent="0" algn="ctr">
              <a:buNone/>
            </a:pPr>
            <a:r>
              <a:rPr lang="de-DE" altLang="de-DE" sz="2400" b="1" dirty="0" smtClean="0"/>
              <a:t>www.bdkj.info/jahrderjugend</a:t>
            </a:r>
            <a:endParaRPr lang="de-DE" altLang="de-DE" sz="2400" b="1" dirty="0"/>
          </a:p>
          <a:p>
            <a:pPr marL="0" lvl="0" indent="0" algn="ctr">
              <a:buNone/>
            </a:pPr>
            <a:endParaRPr lang="de-DE" altLang="de-DE" sz="24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D973-3987-44E6-998D-B45631BEF452}" type="datetime1">
              <a:rPr lang="de-DE" altLang="de-DE">
                <a:solidFill>
                  <a:srgbClr val="000000"/>
                </a:solidFill>
              </a:rPr>
              <a:pPr/>
              <a:t>18.10.2019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24FFF-3C9F-458B-861D-455102DEB3E1}" type="slidenum">
              <a:rPr lang="de-DE" altLang="de-DE">
                <a:solidFill>
                  <a:srgbClr val="000000"/>
                </a:solidFill>
              </a:rPr>
              <a:pPr/>
              <a:t>13</a:t>
            </a:fld>
            <a:endParaRPr lang="de-DE" altLang="de-DE">
              <a:solidFill>
                <a:srgbClr val="000000"/>
              </a:solidFill>
            </a:endParaRP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20888"/>
            <a:ext cx="2944368" cy="2923032"/>
          </a:xfrm>
        </p:spPr>
      </p:pic>
    </p:spTree>
    <p:extLst>
      <p:ext uri="{BB962C8B-B14F-4D97-AF65-F5344CB8AC3E}">
        <p14:creationId xmlns:p14="http://schemas.microsoft.com/office/powerpoint/2010/main" val="20955041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 sz="5400" b="1" dirty="0"/>
              <a:t>Jahr der Jugend 2018/19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sz="4000" dirty="0" smtClean="0">
                <a:latin typeface="BDKJ Light" pitchFamily="50" charset="0"/>
              </a:rPr>
              <a:t>Rückblick</a:t>
            </a:r>
            <a:endParaRPr lang="de-DE" altLang="de-DE" sz="4000" dirty="0">
              <a:latin typeface="BDKJ Light" pitchFamily="50" charset="0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 smtClean="0">
                <a:latin typeface="BDKJ Light" pitchFamily="50" charset="0"/>
              </a:rPr>
              <a:t>25.11.2018 Auftaktveranstaltung mit Bischof Fürst in </a:t>
            </a:r>
            <a:r>
              <a:rPr lang="de-DE" dirty="0" err="1" smtClean="0">
                <a:latin typeface="BDKJ Light" pitchFamily="50" charset="0"/>
              </a:rPr>
              <a:t>Neuffen</a:t>
            </a:r>
            <a:r>
              <a:rPr lang="de-DE" dirty="0" smtClean="0">
                <a:latin typeface="BDKJ Light" pitchFamily="50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latin typeface="BDKJ Light" pitchFamily="50" charset="0"/>
              </a:rPr>
              <a:t>Februar bis April 10 Gesprächsforen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latin typeface="BDKJ Light" pitchFamily="50" charset="0"/>
              </a:rPr>
              <a:t>30.05.19 Abschlussveranstaltung im Dekanat Allgäu-Oberschwaben</a:t>
            </a:r>
            <a:endParaRPr lang="de-DE" dirty="0">
              <a:latin typeface="BDKJ Light" pitchFamily="50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D973-3987-44E6-998D-B45631BEF452}" type="datetime1">
              <a:rPr lang="de-DE" altLang="de-DE"/>
              <a:pPr/>
              <a:t>18.10.2019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24FFF-3C9F-458B-861D-455102DEB3E1}" type="slidenum">
              <a:rPr lang="de-DE" altLang="de-DE"/>
              <a:pPr/>
              <a:t>2</a:t>
            </a:fld>
            <a:endParaRPr lang="de-DE" alt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40" y="476672"/>
            <a:ext cx="1240586" cy="123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70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 sz="5400" b="1" dirty="0"/>
              <a:t>Jahr der Jugend 2018/19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sz="4000" dirty="0" smtClean="0">
                <a:latin typeface="BDKJ Light" pitchFamily="50" charset="0"/>
              </a:rPr>
              <a:t>Überblick Gesprächsforen</a:t>
            </a:r>
            <a:endParaRPr lang="de-DE" altLang="de-DE" sz="4000" dirty="0">
              <a:latin typeface="BDKJ Light" pitchFamily="50" charset="0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latin typeface="BDKJ Light" pitchFamily="50" charset="0"/>
              </a:rPr>
              <a:t>Gemeinde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 smtClean="0">
                <a:latin typeface="BDKJ Light" pitchFamily="50" charset="0"/>
              </a:rPr>
              <a:t>Ehrenamt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 smtClean="0">
                <a:latin typeface="BDKJ Light" pitchFamily="50" charset="0"/>
              </a:rPr>
              <a:t>Liturgie &amp; Spiritualität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 smtClean="0">
                <a:latin typeface="BDKJ Light" pitchFamily="50" charset="0"/>
              </a:rPr>
              <a:t>Pastoral &amp; Berufung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 smtClean="0">
                <a:latin typeface="BDKJ Light" pitchFamily="50" charset="0"/>
              </a:rPr>
              <a:t>Weltweit</a:t>
            </a:r>
          </a:p>
          <a:p>
            <a:pPr marL="0" indent="0">
              <a:buNone/>
            </a:pPr>
            <a:endParaRPr lang="de-DE" dirty="0" smtClean="0">
              <a:latin typeface="BDKJ Light" pitchFamily="50" charset="0"/>
            </a:endParaRPr>
          </a:p>
          <a:p>
            <a:pPr marL="0" indent="0">
              <a:buNone/>
            </a:pPr>
            <a:endParaRPr lang="de-DE" sz="2000" dirty="0">
              <a:latin typeface="BDKJ Light" pitchFamily="50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latin typeface="BDKJ Light" pitchFamily="50" charset="0"/>
              </a:rPr>
              <a:t>Schule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 smtClean="0">
                <a:latin typeface="BDKJ Light" pitchFamily="50" charset="0"/>
              </a:rPr>
              <a:t>Beteiligt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 smtClean="0">
                <a:latin typeface="BDKJ Light" pitchFamily="50" charset="0"/>
              </a:rPr>
              <a:t>Digital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 smtClean="0">
                <a:latin typeface="BDKJ Light" pitchFamily="50" charset="0"/>
              </a:rPr>
              <a:t>Vielfalt &amp; Sexualität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 smtClean="0">
                <a:latin typeface="BDKJ Light" pitchFamily="50" charset="0"/>
              </a:rPr>
              <a:t>Sozial und Politisch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D973-3987-44E6-998D-B45631BEF452}" type="datetime1">
              <a:rPr lang="de-DE" altLang="de-DE"/>
              <a:pPr/>
              <a:t>18.10.2019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24FFF-3C9F-458B-861D-455102DEB3E1}" type="slidenum">
              <a:rPr lang="de-DE" altLang="de-DE"/>
              <a:pPr/>
              <a:t>3</a:t>
            </a:fld>
            <a:endParaRPr lang="de-DE" alt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40" y="476672"/>
            <a:ext cx="1240586" cy="123159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56992" y="220486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Jugend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142717" y="5334192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BDKJ Light" pitchFamily="50" charset="0"/>
                <a:hlinkClick r:id="rId4"/>
              </a:rPr>
              <a:t>www.bdkj.info/jahrderjugend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02576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 sz="5400" b="1" dirty="0"/>
              <a:t>Jahr der Jugend 2018/19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sz="3700" dirty="0" smtClean="0">
                <a:latin typeface="BDKJ Light" pitchFamily="50" charset="0"/>
              </a:rPr>
              <a:t>Vereinbarung Gemeinde und </a:t>
            </a:r>
            <a:br>
              <a:rPr lang="de-DE" altLang="de-DE" sz="3700" dirty="0" smtClean="0">
                <a:latin typeface="BDKJ Light" pitchFamily="50" charset="0"/>
              </a:rPr>
            </a:br>
            <a:r>
              <a:rPr lang="de-DE" altLang="de-DE" sz="3700" dirty="0" smtClean="0">
                <a:latin typeface="BDKJ Light" pitchFamily="50" charset="0"/>
              </a:rPr>
              <a:t>Beteiligt</a:t>
            </a:r>
            <a:endParaRPr lang="de-DE" altLang="de-DE" sz="3700" dirty="0">
              <a:latin typeface="BDKJ Light" pitchFamily="50" charset="0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latin typeface="BDKJ Light" pitchFamily="50" charset="0"/>
              </a:rPr>
              <a:t>BDKJ/BJA unterstützen bei der Schulung zur neuen KGO und informieren Jugendliche in den Kirchengemeinden über ihre Rechte und Pflichten laut der neuen KGO. </a:t>
            </a:r>
          </a:p>
          <a:p>
            <a:pPr>
              <a:buFont typeface="Arial" pitchFamily="34" charset="0"/>
              <a:buChar char="•"/>
            </a:pPr>
            <a:endParaRPr lang="de-DE" dirty="0" smtClean="0">
              <a:latin typeface="BDKJ Light" pitchFamily="50" charset="0"/>
            </a:endParaRPr>
          </a:p>
          <a:p>
            <a:pPr marL="0" indent="0">
              <a:buNone/>
            </a:pPr>
            <a:endParaRPr lang="de-DE" sz="2000" dirty="0">
              <a:latin typeface="BDKJ Light" pitchFamily="50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dirty="0" smtClean="0">
                <a:solidFill>
                  <a:schemeClr val="accent1"/>
                </a:solidFill>
                <a:latin typeface="BDKJ Light" pitchFamily="50" charset="0"/>
                <a:ea typeface="Calibri"/>
                <a:cs typeface="Times New Roman"/>
              </a:rPr>
              <a:t> </a:t>
            </a:r>
            <a:r>
              <a:rPr lang="de-DE" dirty="0" smtClean="0">
                <a:latin typeface="BDKJ Light" pitchFamily="50" charset="0"/>
                <a:ea typeface="Calibri"/>
                <a:cs typeface="Times New Roman"/>
              </a:rPr>
              <a:t>FS </a:t>
            </a:r>
            <a:r>
              <a:rPr lang="de-DE" dirty="0">
                <a:latin typeface="BDKJ Light" pitchFamily="50" charset="0"/>
                <a:ea typeface="Calibri"/>
                <a:cs typeface="Times New Roman"/>
              </a:rPr>
              <a:t>Beteiligung und </a:t>
            </a:r>
            <a:r>
              <a:rPr lang="de-DE" dirty="0" smtClean="0">
                <a:latin typeface="BDKJ Light" pitchFamily="50" charset="0"/>
                <a:ea typeface="Calibri"/>
                <a:cs typeface="Times New Roman"/>
              </a:rPr>
              <a:t>	FS  Jugendpastoral </a:t>
            </a:r>
            <a:r>
              <a:rPr lang="de-DE" dirty="0">
                <a:latin typeface="BDKJ Light" pitchFamily="50" charset="0"/>
                <a:ea typeface="Calibri"/>
                <a:cs typeface="Times New Roman"/>
              </a:rPr>
              <a:t>erstellen </a:t>
            </a:r>
            <a:r>
              <a:rPr lang="de-DE" dirty="0" smtClean="0">
                <a:latin typeface="BDKJ Light" pitchFamily="50" charset="0"/>
                <a:ea typeface="Calibri"/>
                <a:cs typeface="Times New Roman"/>
              </a:rPr>
              <a:t> ein Konzept </a:t>
            </a:r>
            <a:r>
              <a:rPr lang="de-DE" dirty="0">
                <a:latin typeface="BDKJ Light" pitchFamily="50" charset="0"/>
                <a:ea typeface="Calibri"/>
                <a:cs typeface="Times New Roman"/>
              </a:rPr>
              <a:t>und Materialien</a:t>
            </a:r>
            <a:endParaRPr lang="de-DE" dirty="0">
              <a:latin typeface="BDKJ Light" pitchFamily="50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D973-3987-44E6-998D-B45631BEF452}" type="datetime1">
              <a:rPr lang="de-DE" altLang="de-DE"/>
              <a:pPr/>
              <a:t>18.10.2019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24FFF-3C9F-458B-861D-455102DEB3E1}" type="slidenum">
              <a:rPr lang="de-DE" altLang="de-DE"/>
              <a:pPr/>
              <a:t>4</a:t>
            </a:fld>
            <a:endParaRPr lang="de-DE" alt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40" y="476672"/>
            <a:ext cx="1240586" cy="123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628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 sz="5400" b="1" dirty="0"/>
              <a:t>Jahr der Jugend 2018/19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sz="4000" dirty="0" smtClean="0">
                <a:latin typeface="BDKJ Light" pitchFamily="50" charset="0"/>
              </a:rPr>
              <a:t>Vereinbarung Gemeinde</a:t>
            </a:r>
            <a:endParaRPr lang="de-DE" altLang="de-DE" sz="4000" dirty="0">
              <a:latin typeface="BDKJ Light" pitchFamily="50" charset="0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BDKJ Light" pitchFamily="50" charset="0"/>
              </a:rPr>
              <a:t>In einer Zukunftswerkstatt von Verbänden und der Hauptabteilung pastorale Konzeption sollen Visionen und Ideen für die Zukunft der Kirchengemeinden gesammelt werden.</a:t>
            </a:r>
            <a:endParaRPr lang="de-DE" dirty="0" smtClean="0">
              <a:latin typeface="BDKJ Light" pitchFamily="50" charset="0"/>
            </a:endParaRPr>
          </a:p>
          <a:p>
            <a:pPr marL="0" indent="0">
              <a:buNone/>
            </a:pPr>
            <a:endParaRPr lang="de-DE" sz="2000" dirty="0">
              <a:latin typeface="BDKJ Light" pitchFamily="50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dirty="0" smtClean="0">
                <a:solidFill>
                  <a:schemeClr val="accent1"/>
                </a:solidFill>
                <a:latin typeface="BDKJ Light" pitchFamily="50" charset="0"/>
                <a:ea typeface="Calibri"/>
                <a:cs typeface="Times New Roman"/>
              </a:rPr>
              <a:t> </a:t>
            </a:r>
            <a:r>
              <a:rPr lang="de-DE" dirty="0">
                <a:latin typeface="BDKJ Light" pitchFamily="50" charset="0"/>
                <a:ea typeface="Calibri"/>
                <a:cs typeface="Times New Roman"/>
              </a:rPr>
              <a:t>Im Februar </a:t>
            </a:r>
            <a:r>
              <a:rPr lang="de-DE" dirty="0" smtClean="0">
                <a:latin typeface="BDKJ Light" pitchFamily="50" charset="0"/>
                <a:ea typeface="Calibri"/>
                <a:cs typeface="Times New Roman"/>
              </a:rPr>
              <a:t>2020 </a:t>
            </a:r>
            <a:r>
              <a:rPr lang="de-DE" dirty="0">
                <a:latin typeface="BDKJ Light" pitchFamily="50" charset="0"/>
                <a:ea typeface="Calibri"/>
                <a:cs typeface="Times New Roman"/>
              </a:rPr>
              <a:t>treffen sich Leitung </a:t>
            </a:r>
            <a:r>
              <a:rPr lang="de-DE" dirty="0" smtClean="0">
                <a:latin typeface="BDKJ Light" pitchFamily="50" charset="0"/>
                <a:ea typeface="Calibri"/>
                <a:cs typeface="Times New Roman"/>
              </a:rPr>
              <a:t>der </a:t>
            </a:r>
            <a:r>
              <a:rPr lang="de-DE" dirty="0">
                <a:latin typeface="BDKJ Light" pitchFamily="50" charset="0"/>
                <a:ea typeface="Calibri"/>
                <a:cs typeface="Times New Roman"/>
              </a:rPr>
              <a:t>HA </a:t>
            </a:r>
            <a:r>
              <a:rPr lang="de-DE" dirty="0" smtClean="0">
                <a:latin typeface="BDKJ Light" pitchFamily="50" charset="0"/>
                <a:ea typeface="Calibri"/>
                <a:cs typeface="Times New Roman"/>
              </a:rPr>
              <a:t>IV Pastorale Konzeption </a:t>
            </a:r>
            <a:r>
              <a:rPr lang="de-DE" dirty="0">
                <a:latin typeface="BDKJ Light" pitchFamily="50" charset="0"/>
                <a:ea typeface="Calibri"/>
                <a:cs typeface="Times New Roman"/>
              </a:rPr>
              <a:t>und </a:t>
            </a:r>
            <a:r>
              <a:rPr lang="de-DE" dirty="0" smtClean="0">
                <a:latin typeface="BDKJ Light" pitchFamily="50" charset="0"/>
                <a:ea typeface="Calibri"/>
                <a:cs typeface="Times New Roman"/>
              </a:rPr>
              <a:t>HA III Jugend um </a:t>
            </a:r>
            <a:r>
              <a:rPr lang="de-DE" dirty="0">
                <a:latin typeface="BDKJ Light" pitchFamily="50" charset="0"/>
                <a:ea typeface="Calibri"/>
                <a:cs typeface="Times New Roman"/>
              </a:rPr>
              <a:t>ein geeignetes Format für die Zukunft zu vereinbaren. </a:t>
            </a:r>
            <a:endParaRPr lang="de-DE" dirty="0">
              <a:latin typeface="BDKJ Light" pitchFamily="50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D973-3987-44E6-998D-B45631BEF452}" type="datetime1">
              <a:rPr lang="de-DE" altLang="de-DE"/>
              <a:pPr/>
              <a:t>18.10.2019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24FFF-3C9F-458B-861D-455102DEB3E1}" type="slidenum">
              <a:rPr lang="de-DE" altLang="de-DE"/>
              <a:pPr/>
              <a:t>5</a:t>
            </a:fld>
            <a:endParaRPr lang="de-DE" alt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40" y="476672"/>
            <a:ext cx="1240586" cy="123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805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 sz="5400" b="1" dirty="0"/>
              <a:t>Jahr der Jugend 2018/19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sz="4000" dirty="0" smtClean="0">
                <a:latin typeface="BDKJ Light" pitchFamily="50" charset="0"/>
              </a:rPr>
              <a:t>Vereinbarungen</a:t>
            </a:r>
            <a:endParaRPr lang="de-DE" altLang="de-DE" sz="4000" dirty="0">
              <a:latin typeface="BDKJ Light" pitchFamily="50" charset="0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BDKJ Light" pitchFamily="50" charset="0"/>
              </a:rPr>
              <a:t>Das Ehrenamtsstrategietreffen soll genutzt werden, um Rahmenbedingungen zu sammeln.</a:t>
            </a:r>
            <a:endParaRPr lang="de-DE" sz="2000" dirty="0">
              <a:latin typeface="BDKJ Light" pitchFamily="50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dirty="0" smtClean="0">
                <a:solidFill>
                  <a:schemeClr val="accent1"/>
                </a:solidFill>
                <a:latin typeface="BDKJ Light" pitchFamily="50" charset="0"/>
                <a:ea typeface="Calibri"/>
                <a:cs typeface="Times New Roman"/>
              </a:rPr>
              <a:t> </a:t>
            </a:r>
            <a:endParaRPr lang="de-DE" dirty="0">
              <a:latin typeface="BDKJ Light" pitchFamily="50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D973-3987-44E6-998D-B45631BEF452}" type="datetime1">
              <a:rPr lang="de-DE" altLang="de-DE"/>
              <a:pPr/>
              <a:t>18.10.2019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24FFF-3C9F-458B-861D-455102DEB3E1}" type="slidenum">
              <a:rPr lang="de-DE" altLang="de-DE"/>
              <a:pPr/>
              <a:t>6</a:t>
            </a:fld>
            <a:endParaRPr lang="de-DE" alt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40" y="476672"/>
            <a:ext cx="1240586" cy="123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542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 sz="5400" b="1" dirty="0"/>
              <a:t>Jahr der Jugend 2018/19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sz="3700" dirty="0" smtClean="0">
                <a:latin typeface="BDKJ Light" pitchFamily="50" charset="0"/>
              </a:rPr>
              <a:t>Vereinbarung Liturgie und </a:t>
            </a:r>
            <a:br>
              <a:rPr lang="de-DE" altLang="de-DE" sz="3700" dirty="0" smtClean="0">
                <a:latin typeface="BDKJ Light" pitchFamily="50" charset="0"/>
              </a:rPr>
            </a:br>
            <a:r>
              <a:rPr lang="de-DE" altLang="de-DE" sz="3600" dirty="0" smtClean="0">
                <a:latin typeface="BDKJ Light" pitchFamily="50" charset="0"/>
              </a:rPr>
              <a:t>Spiritualität</a:t>
            </a:r>
            <a:endParaRPr lang="de-DE" altLang="de-DE" sz="3600" dirty="0">
              <a:latin typeface="BDKJ Light" pitchFamily="50" charset="0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latin typeface="BDKJ Light" pitchFamily="50" charset="0"/>
              </a:rPr>
              <a:t>Wie können Zugänge für Jugendliche und junge Erwachsene zur Liturgie geschaffen werden?</a:t>
            </a:r>
            <a:endParaRPr lang="de-DE" sz="2000" dirty="0">
              <a:latin typeface="BDKJ Light" pitchFamily="50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dirty="0">
                <a:solidFill>
                  <a:schemeClr val="accent1"/>
                </a:solidFill>
                <a:latin typeface="BDKJ Light" pitchFamily="50" charset="0"/>
                <a:ea typeface="Calibri"/>
                <a:cs typeface="Times New Roman"/>
              </a:rPr>
              <a:t> </a:t>
            </a:r>
            <a:r>
              <a:rPr lang="de-DE" dirty="0" smtClean="0">
                <a:latin typeface="BDKJ Light" pitchFamily="50" charset="0"/>
                <a:ea typeface="Calibri"/>
                <a:cs typeface="Times New Roman"/>
              </a:rPr>
              <a:t>Durch die gute </a:t>
            </a:r>
            <a:r>
              <a:rPr lang="de-DE" dirty="0">
                <a:latin typeface="BDKJ Light" pitchFamily="50" charset="0"/>
                <a:ea typeface="Calibri"/>
                <a:cs typeface="Times New Roman"/>
              </a:rPr>
              <a:t>Kooperation zwischen Jugend und Musik und Amt für Kirchenmusik</a:t>
            </a:r>
            <a:r>
              <a:rPr lang="de-DE" dirty="0" smtClean="0">
                <a:latin typeface="BDKJ Light" pitchFamily="50" charset="0"/>
                <a:ea typeface="Calibri"/>
                <a:cs typeface="Times New Roman"/>
              </a:rPr>
              <a:t>, wird  </a:t>
            </a:r>
            <a:r>
              <a:rPr lang="de-DE" dirty="0">
                <a:latin typeface="BDKJ Light" pitchFamily="50" charset="0"/>
                <a:ea typeface="Calibri"/>
                <a:cs typeface="Times New Roman"/>
              </a:rPr>
              <a:t>jugendgemäße Musik im Gottesdienst </a:t>
            </a:r>
            <a:r>
              <a:rPr lang="de-DE" dirty="0" smtClean="0">
                <a:latin typeface="BDKJ Light" pitchFamily="50" charset="0"/>
                <a:ea typeface="Calibri"/>
                <a:cs typeface="Times New Roman"/>
              </a:rPr>
              <a:t>gefördert. </a:t>
            </a:r>
            <a:endParaRPr lang="de-DE" dirty="0">
              <a:latin typeface="BDKJ Light" pitchFamily="50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D973-3987-44E6-998D-B45631BEF452}" type="datetime1">
              <a:rPr lang="de-DE" altLang="de-DE"/>
              <a:pPr/>
              <a:t>18.10.2019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24FFF-3C9F-458B-861D-455102DEB3E1}" type="slidenum">
              <a:rPr lang="de-DE" altLang="de-DE"/>
              <a:pPr/>
              <a:t>7</a:t>
            </a:fld>
            <a:endParaRPr lang="de-DE" alt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40" y="476672"/>
            <a:ext cx="1240586" cy="123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344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 sz="5400" b="1" dirty="0"/>
              <a:t>Jahr der Jugend 2018/19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sz="4000" dirty="0" smtClean="0">
                <a:latin typeface="BDKJ Light" pitchFamily="50" charset="0"/>
              </a:rPr>
              <a:t>Vereinbarung Weltweit</a:t>
            </a:r>
            <a:endParaRPr lang="de-DE" altLang="de-DE" sz="4000" dirty="0">
              <a:latin typeface="BDKJ Light" pitchFamily="50" charset="0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BDKJ Light" pitchFamily="50" charset="0"/>
              </a:rPr>
              <a:t>Der Arbeitskreis Eine-Welt-Politik des BDKJ und </a:t>
            </a:r>
            <a:r>
              <a:rPr lang="de-DE" dirty="0" err="1">
                <a:latin typeface="BDKJ Light" pitchFamily="50" charset="0"/>
              </a:rPr>
              <a:t>VertreterInnen</a:t>
            </a:r>
            <a:r>
              <a:rPr lang="de-DE" dirty="0">
                <a:latin typeface="BDKJ Light" pitchFamily="50" charset="0"/>
              </a:rPr>
              <a:t> der Hauptabteilung Weltkirche  treffen sich ab sofort regelmäßig zum Austausch.</a:t>
            </a:r>
            <a:endParaRPr lang="de-DE" sz="2000" dirty="0">
              <a:latin typeface="BDKJ Light" pitchFamily="50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dirty="0" smtClean="0">
                <a:solidFill>
                  <a:schemeClr val="accent1"/>
                </a:solidFill>
                <a:latin typeface="BDKJ Light" pitchFamily="50" charset="0"/>
                <a:ea typeface="Calibri"/>
                <a:cs typeface="Times New Roman"/>
              </a:rPr>
              <a:t> </a:t>
            </a:r>
            <a:r>
              <a:rPr lang="de-DE" dirty="0" smtClean="0">
                <a:latin typeface="BDKJ Light" pitchFamily="50" charset="0"/>
                <a:ea typeface="Calibri"/>
                <a:cs typeface="Times New Roman"/>
              </a:rPr>
              <a:t>Verantwortung liegt beim Arbeitskreis Eine-Welt-Politik</a:t>
            </a:r>
            <a:endParaRPr lang="de-DE" dirty="0">
              <a:latin typeface="BDKJ Light" pitchFamily="50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D973-3987-44E6-998D-B45631BEF452}" type="datetime1">
              <a:rPr lang="de-DE" altLang="de-DE"/>
              <a:pPr/>
              <a:t>18.10.2019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24FFF-3C9F-458B-861D-455102DEB3E1}" type="slidenum">
              <a:rPr lang="de-DE" altLang="de-DE"/>
              <a:pPr/>
              <a:t>8</a:t>
            </a:fld>
            <a:endParaRPr lang="de-DE" alt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40" y="476672"/>
            <a:ext cx="1240586" cy="123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686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 sz="5400" b="1" dirty="0"/>
              <a:t>Jahr der Jugend 2018/19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sz="4000" dirty="0" smtClean="0">
                <a:latin typeface="BDKJ Light" pitchFamily="50" charset="0"/>
              </a:rPr>
              <a:t>Vereinbarungen Schule</a:t>
            </a:r>
            <a:endParaRPr lang="de-DE" altLang="de-DE" sz="4000" dirty="0">
              <a:latin typeface="BDKJ Light" pitchFamily="50" charset="0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latin typeface="BDKJ Light" pitchFamily="50" charset="0"/>
              </a:rPr>
              <a:t>Eine bessere Vernetzung zur Kooperation mit außerschulischen Partnern soll unterstützt werden.</a:t>
            </a:r>
            <a:endParaRPr lang="de-DE" sz="2000" dirty="0">
              <a:latin typeface="BDKJ Light" pitchFamily="50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dirty="0">
                <a:solidFill>
                  <a:schemeClr val="accent1"/>
                </a:solidFill>
                <a:latin typeface="BDKJ Light" pitchFamily="50" charset="0"/>
                <a:ea typeface="Calibri"/>
                <a:cs typeface="Times New Roman"/>
              </a:rPr>
              <a:t> </a:t>
            </a:r>
            <a:r>
              <a:rPr lang="de-DE" dirty="0">
                <a:latin typeface="BDKJ Light" pitchFamily="50" charset="0"/>
                <a:ea typeface="Calibri"/>
                <a:cs typeface="Times New Roman"/>
              </a:rPr>
              <a:t>Durch die Einbindung des </a:t>
            </a:r>
            <a:r>
              <a:rPr lang="de-DE" dirty="0" smtClean="0">
                <a:latin typeface="BDKJ Light" pitchFamily="50" charset="0"/>
                <a:ea typeface="Calibri"/>
                <a:cs typeface="Times New Roman"/>
              </a:rPr>
              <a:t>BJA in </a:t>
            </a:r>
            <a:r>
              <a:rPr lang="de-DE" dirty="0">
                <a:latin typeface="BDKJ Light" pitchFamily="50" charset="0"/>
                <a:ea typeface="Calibri"/>
                <a:cs typeface="Times New Roman"/>
              </a:rPr>
              <a:t>das Prozessteam der BO-Sitzung Schulpastoral wird die Wahrnehmung der außerschulischen Jugendbildung in diesem Bereich gestärkt.</a:t>
            </a:r>
            <a:endParaRPr lang="de-DE" dirty="0">
              <a:latin typeface="BDKJ Light" pitchFamily="50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D973-3987-44E6-998D-B45631BEF452}" type="datetime1">
              <a:rPr lang="de-DE" altLang="de-DE"/>
              <a:pPr/>
              <a:t>18.10.2019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24FFF-3C9F-458B-861D-455102DEB3E1}" type="slidenum">
              <a:rPr lang="de-DE" altLang="de-DE"/>
              <a:pPr/>
              <a:t>9</a:t>
            </a:fld>
            <a:endParaRPr lang="de-DE" alt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40" y="476672"/>
            <a:ext cx="1240586" cy="123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405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ke BDKJ PowerPiont">
  <a:themeElements>
    <a:clrScheme name="Standarddesign 8">
      <a:dk1>
        <a:srgbClr val="000000"/>
      </a:dk1>
      <a:lt1>
        <a:srgbClr val="FFFFFF"/>
      </a:lt1>
      <a:dk2>
        <a:srgbClr val="000000"/>
      </a:dk2>
      <a:lt2>
        <a:srgbClr val="9E9E9E"/>
      </a:lt2>
      <a:accent1>
        <a:srgbClr val="77B800"/>
      </a:accent1>
      <a:accent2>
        <a:srgbClr val="E2001A"/>
      </a:accent2>
      <a:accent3>
        <a:srgbClr val="FFFFFF"/>
      </a:accent3>
      <a:accent4>
        <a:srgbClr val="000000"/>
      </a:accent4>
      <a:accent5>
        <a:srgbClr val="BDD8AA"/>
      </a:accent5>
      <a:accent6>
        <a:srgbClr val="CD0016"/>
      </a:accent6>
      <a:hlink>
        <a:srgbClr val="FF8F00"/>
      </a:hlink>
      <a:folHlink>
        <a:srgbClr val="0070B8"/>
      </a:folHlink>
    </a:clrScheme>
    <a:fontScheme name="Standarddesign">
      <a:majorFont>
        <a:latin typeface="BDKJ Bold"/>
        <a:ea typeface=""/>
        <a:cs typeface="Arial"/>
      </a:majorFont>
      <a:minorFont>
        <a:latin typeface="Trebuchet MS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1BBBE9"/>
        </a:accent1>
        <a:accent2>
          <a:srgbClr val="E2001A"/>
        </a:accent2>
        <a:accent3>
          <a:srgbClr val="FFFFFF"/>
        </a:accent3>
        <a:accent4>
          <a:srgbClr val="000000"/>
        </a:accent4>
        <a:accent5>
          <a:srgbClr val="ABDAF2"/>
        </a:accent5>
        <a:accent6>
          <a:srgbClr val="CD0016"/>
        </a:accent6>
        <a:hlink>
          <a:srgbClr val="FF8F00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0070B8"/>
        </a:accent1>
        <a:accent2>
          <a:srgbClr val="E2001A"/>
        </a:accent2>
        <a:accent3>
          <a:srgbClr val="FFFFFF"/>
        </a:accent3>
        <a:accent4>
          <a:srgbClr val="000000"/>
        </a:accent4>
        <a:accent5>
          <a:srgbClr val="AABBD8"/>
        </a:accent5>
        <a:accent6>
          <a:srgbClr val="CD0016"/>
        </a:accent6>
        <a:hlink>
          <a:srgbClr val="FF8F00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572381"/>
        </a:accent1>
        <a:accent2>
          <a:srgbClr val="E2001A"/>
        </a:accent2>
        <a:accent3>
          <a:srgbClr val="FFFFFF"/>
        </a:accent3>
        <a:accent4>
          <a:srgbClr val="000000"/>
        </a:accent4>
        <a:accent5>
          <a:srgbClr val="B4ACC1"/>
        </a:accent5>
        <a:accent6>
          <a:srgbClr val="CD0016"/>
        </a:accent6>
        <a:hlink>
          <a:srgbClr val="FF8F00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E2001A"/>
        </a:accent1>
        <a:accent2>
          <a:srgbClr val="0070B8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0065A6"/>
        </a:accent6>
        <a:hlink>
          <a:srgbClr val="FF8F00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FF7400"/>
        </a:accent1>
        <a:accent2>
          <a:srgbClr val="0070B8"/>
        </a:accent2>
        <a:accent3>
          <a:srgbClr val="FFFFFF"/>
        </a:accent3>
        <a:accent4>
          <a:srgbClr val="000000"/>
        </a:accent4>
        <a:accent5>
          <a:srgbClr val="FFBCAA"/>
        </a:accent5>
        <a:accent6>
          <a:srgbClr val="0065A6"/>
        </a:accent6>
        <a:hlink>
          <a:srgbClr val="E2001A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FF8F00"/>
        </a:accent1>
        <a:accent2>
          <a:srgbClr val="0070B8"/>
        </a:accent2>
        <a:accent3>
          <a:srgbClr val="FFFFFF"/>
        </a:accent3>
        <a:accent4>
          <a:srgbClr val="000000"/>
        </a:accent4>
        <a:accent5>
          <a:srgbClr val="FFC6AA"/>
        </a:accent5>
        <a:accent6>
          <a:srgbClr val="0065A6"/>
        </a:accent6>
        <a:hlink>
          <a:srgbClr val="E2001A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5A5A5A"/>
        </a:lt2>
        <a:accent1>
          <a:srgbClr val="999999"/>
        </a:accent1>
        <a:accent2>
          <a:srgbClr val="E2001A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CD0016"/>
        </a:accent6>
        <a:hlink>
          <a:srgbClr val="0070B8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77B800"/>
        </a:accent1>
        <a:accent2>
          <a:srgbClr val="E2001A"/>
        </a:accent2>
        <a:accent3>
          <a:srgbClr val="FFFFFF"/>
        </a:accent3>
        <a:accent4>
          <a:srgbClr val="000000"/>
        </a:accent4>
        <a:accent5>
          <a:srgbClr val="BDD8AA"/>
        </a:accent5>
        <a:accent6>
          <a:srgbClr val="CD0016"/>
        </a:accent6>
        <a:hlink>
          <a:srgbClr val="FF8F00"/>
        </a:hlink>
        <a:folHlink>
          <a:srgbClr val="0070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D3006A"/>
        </a:accent1>
        <a:accent2>
          <a:srgbClr val="77B800"/>
        </a:accent2>
        <a:accent3>
          <a:srgbClr val="FFFFFF"/>
        </a:accent3>
        <a:accent4>
          <a:srgbClr val="000000"/>
        </a:accent4>
        <a:accent5>
          <a:srgbClr val="E6AAB9"/>
        </a:accent5>
        <a:accent6>
          <a:srgbClr val="6BA600"/>
        </a:accent6>
        <a:hlink>
          <a:srgbClr val="FF8F00"/>
        </a:hlink>
        <a:folHlink>
          <a:srgbClr val="0070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1_Standarddesign 8">
      <a:dk1>
        <a:srgbClr val="000000"/>
      </a:dk1>
      <a:lt1>
        <a:srgbClr val="FFFFFF"/>
      </a:lt1>
      <a:dk2>
        <a:srgbClr val="000000"/>
      </a:dk2>
      <a:lt2>
        <a:srgbClr val="9E9E9E"/>
      </a:lt2>
      <a:accent1>
        <a:srgbClr val="77B800"/>
      </a:accent1>
      <a:accent2>
        <a:srgbClr val="E2001A"/>
      </a:accent2>
      <a:accent3>
        <a:srgbClr val="FFFFFF"/>
      </a:accent3>
      <a:accent4>
        <a:srgbClr val="000000"/>
      </a:accent4>
      <a:accent5>
        <a:srgbClr val="BDD8AA"/>
      </a:accent5>
      <a:accent6>
        <a:srgbClr val="CD0016"/>
      </a:accent6>
      <a:hlink>
        <a:srgbClr val="FF8F00"/>
      </a:hlink>
      <a:folHlink>
        <a:srgbClr val="0070B8"/>
      </a:folHlink>
    </a:clrScheme>
    <a:fontScheme name="1_Standarddesign">
      <a:majorFont>
        <a:latin typeface="BDKJ Bold"/>
        <a:ea typeface=""/>
        <a:cs typeface="Arial"/>
      </a:majorFont>
      <a:minorFont>
        <a:latin typeface="Trebuchet MS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1BBBE9"/>
        </a:accent1>
        <a:accent2>
          <a:srgbClr val="E2001A"/>
        </a:accent2>
        <a:accent3>
          <a:srgbClr val="FFFFFF"/>
        </a:accent3>
        <a:accent4>
          <a:srgbClr val="000000"/>
        </a:accent4>
        <a:accent5>
          <a:srgbClr val="ABDAF2"/>
        </a:accent5>
        <a:accent6>
          <a:srgbClr val="CD0016"/>
        </a:accent6>
        <a:hlink>
          <a:srgbClr val="FF8F00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0070B8"/>
        </a:accent1>
        <a:accent2>
          <a:srgbClr val="E2001A"/>
        </a:accent2>
        <a:accent3>
          <a:srgbClr val="FFFFFF"/>
        </a:accent3>
        <a:accent4>
          <a:srgbClr val="000000"/>
        </a:accent4>
        <a:accent5>
          <a:srgbClr val="AABBD8"/>
        </a:accent5>
        <a:accent6>
          <a:srgbClr val="CD0016"/>
        </a:accent6>
        <a:hlink>
          <a:srgbClr val="FF8F00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572381"/>
        </a:accent1>
        <a:accent2>
          <a:srgbClr val="E2001A"/>
        </a:accent2>
        <a:accent3>
          <a:srgbClr val="FFFFFF"/>
        </a:accent3>
        <a:accent4>
          <a:srgbClr val="000000"/>
        </a:accent4>
        <a:accent5>
          <a:srgbClr val="B4ACC1"/>
        </a:accent5>
        <a:accent6>
          <a:srgbClr val="CD0016"/>
        </a:accent6>
        <a:hlink>
          <a:srgbClr val="FF8F00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E2001A"/>
        </a:accent1>
        <a:accent2>
          <a:srgbClr val="0070B8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0065A6"/>
        </a:accent6>
        <a:hlink>
          <a:srgbClr val="FF8F00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FF7400"/>
        </a:accent1>
        <a:accent2>
          <a:srgbClr val="0070B8"/>
        </a:accent2>
        <a:accent3>
          <a:srgbClr val="FFFFFF"/>
        </a:accent3>
        <a:accent4>
          <a:srgbClr val="000000"/>
        </a:accent4>
        <a:accent5>
          <a:srgbClr val="FFBCAA"/>
        </a:accent5>
        <a:accent6>
          <a:srgbClr val="0065A6"/>
        </a:accent6>
        <a:hlink>
          <a:srgbClr val="E2001A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FF8F00"/>
        </a:accent1>
        <a:accent2>
          <a:srgbClr val="0070B8"/>
        </a:accent2>
        <a:accent3>
          <a:srgbClr val="FFFFFF"/>
        </a:accent3>
        <a:accent4>
          <a:srgbClr val="000000"/>
        </a:accent4>
        <a:accent5>
          <a:srgbClr val="FFC6AA"/>
        </a:accent5>
        <a:accent6>
          <a:srgbClr val="0065A6"/>
        </a:accent6>
        <a:hlink>
          <a:srgbClr val="E2001A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000000"/>
        </a:dk1>
        <a:lt1>
          <a:srgbClr val="FFFFFF"/>
        </a:lt1>
        <a:dk2>
          <a:srgbClr val="000000"/>
        </a:dk2>
        <a:lt2>
          <a:srgbClr val="5A5A5A"/>
        </a:lt2>
        <a:accent1>
          <a:srgbClr val="999999"/>
        </a:accent1>
        <a:accent2>
          <a:srgbClr val="E2001A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CD0016"/>
        </a:accent6>
        <a:hlink>
          <a:srgbClr val="0070B8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77B800"/>
        </a:accent1>
        <a:accent2>
          <a:srgbClr val="E2001A"/>
        </a:accent2>
        <a:accent3>
          <a:srgbClr val="FFFFFF"/>
        </a:accent3>
        <a:accent4>
          <a:srgbClr val="000000"/>
        </a:accent4>
        <a:accent5>
          <a:srgbClr val="BDD8AA"/>
        </a:accent5>
        <a:accent6>
          <a:srgbClr val="CD0016"/>
        </a:accent6>
        <a:hlink>
          <a:srgbClr val="FF8F00"/>
        </a:hlink>
        <a:folHlink>
          <a:srgbClr val="0070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D3006A"/>
        </a:accent1>
        <a:accent2>
          <a:srgbClr val="77B800"/>
        </a:accent2>
        <a:accent3>
          <a:srgbClr val="FFFFFF"/>
        </a:accent3>
        <a:accent4>
          <a:srgbClr val="000000"/>
        </a:accent4>
        <a:accent5>
          <a:srgbClr val="E6AAB9"/>
        </a:accent5>
        <a:accent6>
          <a:srgbClr val="6BA600"/>
        </a:accent6>
        <a:hlink>
          <a:srgbClr val="FF8F00"/>
        </a:hlink>
        <a:folHlink>
          <a:srgbClr val="0070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el der Präsentation">
  <a:themeElements>
    <a:clrScheme name="Standarddesign 8">
      <a:dk1>
        <a:srgbClr val="000000"/>
      </a:dk1>
      <a:lt1>
        <a:srgbClr val="FFFFFF"/>
      </a:lt1>
      <a:dk2>
        <a:srgbClr val="000000"/>
      </a:dk2>
      <a:lt2>
        <a:srgbClr val="9E9E9E"/>
      </a:lt2>
      <a:accent1>
        <a:srgbClr val="77B800"/>
      </a:accent1>
      <a:accent2>
        <a:srgbClr val="E2001A"/>
      </a:accent2>
      <a:accent3>
        <a:srgbClr val="FFFFFF"/>
      </a:accent3>
      <a:accent4>
        <a:srgbClr val="000000"/>
      </a:accent4>
      <a:accent5>
        <a:srgbClr val="BDD8AA"/>
      </a:accent5>
      <a:accent6>
        <a:srgbClr val="CD0016"/>
      </a:accent6>
      <a:hlink>
        <a:srgbClr val="FF8F00"/>
      </a:hlink>
      <a:folHlink>
        <a:srgbClr val="0070B8"/>
      </a:folHlink>
    </a:clrScheme>
    <a:fontScheme name="Standarddesign">
      <a:majorFont>
        <a:latin typeface="BDKJ Bold"/>
        <a:ea typeface=""/>
        <a:cs typeface="Arial"/>
      </a:majorFont>
      <a:minorFont>
        <a:latin typeface="Trebuchet MS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1BBBE9"/>
        </a:accent1>
        <a:accent2>
          <a:srgbClr val="E2001A"/>
        </a:accent2>
        <a:accent3>
          <a:srgbClr val="FFFFFF"/>
        </a:accent3>
        <a:accent4>
          <a:srgbClr val="000000"/>
        </a:accent4>
        <a:accent5>
          <a:srgbClr val="ABDAF2"/>
        </a:accent5>
        <a:accent6>
          <a:srgbClr val="CD0016"/>
        </a:accent6>
        <a:hlink>
          <a:srgbClr val="FF8F00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0070B8"/>
        </a:accent1>
        <a:accent2>
          <a:srgbClr val="E2001A"/>
        </a:accent2>
        <a:accent3>
          <a:srgbClr val="FFFFFF"/>
        </a:accent3>
        <a:accent4>
          <a:srgbClr val="000000"/>
        </a:accent4>
        <a:accent5>
          <a:srgbClr val="AABBD8"/>
        </a:accent5>
        <a:accent6>
          <a:srgbClr val="CD0016"/>
        </a:accent6>
        <a:hlink>
          <a:srgbClr val="FF8F00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572381"/>
        </a:accent1>
        <a:accent2>
          <a:srgbClr val="E2001A"/>
        </a:accent2>
        <a:accent3>
          <a:srgbClr val="FFFFFF"/>
        </a:accent3>
        <a:accent4>
          <a:srgbClr val="000000"/>
        </a:accent4>
        <a:accent5>
          <a:srgbClr val="B4ACC1"/>
        </a:accent5>
        <a:accent6>
          <a:srgbClr val="CD0016"/>
        </a:accent6>
        <a:hlink>
          <a:srgbClr val="FF8F00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E2001A"/>
        </a:accent1>
        <a:accent2>
          <a:srgbClr val="0070B8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0065A6"/>
        </a:accent6>
        <a:hlink>
          <a:srgbClr val="FF8F00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FF7400"/>
        </a:accent1>
        <a:accent2>
          <a:srgbClr val="0070B8"/>
        </a:accent2>
        <a:accent3>
          <a:srgbClr val="FFFFFF"/>
        </a:accent3>
        <a:accent4>
          <a:srgbClr val="000000"/>
        </a:accent4>
        <a:accent5>
          <a:srgbClr val="FFBCAA"/>
        </a:accent5>
        <a:accent6>
          <a:srgbClr val="0065A6"/>
        </a:accent6>
        <a:hlink>
          <a:srgbClr val="E2001A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FF8F00"/>
        </a:accent1>
        <a:accent2>
          <a:srgbClr val="0070B8"/>
        </a:accent2>
        <a:accent3>
          <a:srgbClr val="FFFFFF"/>
        </a:accent3>
        <a:accent4>
          <a:srgbClr val="000000"/>
        </a:accent4>
        <a:accent5>
          <a:srgbClr val="FFC6AA"/>
        </a:accent5>
        <a:accent6>
          <a:srgbClr val="0065A6"/>
        </a:accent6>
        <a:hlink>
          <a:srgbClr val="E2001A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5A5A5A"/>
        </a:lt2>
        <a:accent1>
          <a:srgbClr val="999999"/>
        </a:accent1>
        <a:accent2>
          <a:srgbClr val="E2001A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CD0016"/>
        </a:accent6>
        <a:hlink>
          <a:srgbClr val="0070B8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77B800"/>
        </a:accent1>
        <a:accent2>
          <a:srgbClr val="E2001A"/>
        </a:accent2>
        <a:accent3>
          <a:srgbClr val="FFFFFF"/>
        </a:accent3>
        <a:accent4>
          <a:srgbClr val="000000"/>
        </a:accent4>
        <a:accent5>
          <a:srgbClr val="BDD8AA"/>
        </a:accent5>
        <a:accent6>
          <a:srgbClr val="CD0016"/>
        </a:accent6>
        <a:hlink>
          <a:srgbClr val="FF8F00"/>
        </a:hlink>
        <a:folHlink>
          <a:srgbClr val="0070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D3006A"/>
        </a:accent1>
        <a:accent2>
          <a:srgbClr val="77B800"/>
        </a:accent2>
        <a:accent3>
          <a:srgbClr val="FFFFFF"/>
        </a:accent3>
        <a:accent4>
          <a:srgbClr val="000000"/>
        </a:accent4>
        <a:accent5>
          <a:srgbClr val="E6AAB9"/>
        </a:accent5>
        <a:accent6>
          <a:srgbClr val="6BA600"/>
        </a:accent6>
        <a:hlink>
          <a:srgbClr val="FF8F00"/>
        </a:hlink>
        <a:folHlink>
          <a:srgbClr val="0070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403</Words>
  <Application>Microsoft Office PowerPoint</Application>
  <PresentationFormat>Bildschirmpräsentation (4:3)</PresentationFormat>
  <Paragraphs>92</Paragraphs>
  <Slides>13</Slides>
  <Notes>13</Notes>
  <HiddenSlides>1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Maske BDKJ PowerPiont</vt:lpstr>
      <vt:lpstr>1_Standarddesign</vt:lpstr>
      <vt:lpstr>Titel der Präsentation</vt:lpstr>
      <vt:lpstr>Jahr der Jugend 2018/19</vt:lpstr>
      <vt:lpstr>Jahr der Jugend 2018/19 Rückblick</vt:lpstr>
      <vt:lpstr>Jahr der Jugend 2018/19 Überblick Gesprächsforen</vt:lpstr>
      <vt:lpstr>Jahr der Jugend 2018/19 Vereinbarung Gemeinde und  Beteiligt</vt:lpstr>
      <vt:lpstr>Jahr der Jugend 2018/19 Vereinbarung Gemeinde</vt:lpstr>
      <vt:lpstr>Jahr der Jugend 2018/19 Vereinbarungen</vt:lpstr>
      <vt:lpstr>Jahr der Jugend 2018/19 Vereinbarung Liturgie und  Spiritualität</vt:lpstr>
      <vt:lpstr>Jahr der Jugend 2018/19 Vereinbarung Weltweit</vt:lpstr>
      <vt:lpstr>Jahr der Jugend 2018/19 Vereinbarungen Schule</vt:lpstr>
      <vt:lpstr>Jahr der Jugend 2018/19 Schule</vt:lpstr>
      <vt:lpstr>Jahr der Jugend 2018/19 Vereinbarungen Digital</vt:lpstr>
      <vt:lpstr>Jahr der Jugend 2018/19 Vielfalt und Sexualität</vt:lpstr>
      <vt:lpstr>Jahr der Jugend 2018/19  </vt:lpstr>
    </vt:vector>
  </TitlesOfParts>
  <Company>Bischöfliches Jugendamt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Christina Haaf</dc:creator>
  <cp:lastModifiedBy>Benedikt Kellerer</cp:lastModifiedBy>
  <cp:revision>112</cp:revision>
  <cp:lastPrinted>2018-10-16T12:52:50Z</cp:lastPrinted>
  <dcterms:created xsi:type="dcterms:W3CDTF">2018-08-31T09:57:49Z</dcterms:created>
  <dcterms:modified xsi:type="dcterms:W3CDTF">2019-10-18T10:15:01Z</dcterms:modified>
</cp:coreProperties>
</file>